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3"/>
  </p:notesMasterIdLst>
  <p:handoutMasterIdLst>
    <p:handoutMasterId r:id="rId4"/>
  </p:handoutMasterIdLst>
  <p:sldIdLst>
    <p:sldId id="262" r:id="rId2"/>
  </p:sldIdLst>
  <p:sldSz cx="42803763" cy="32040513"/>
  <p:notesSz cx="9926638" cy="679767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19435" userDrawn="1">
          <p15:clr>
            <a:srgbClr val="A4A3A4"/>
          </p15:clr>
        </p15:guide>
        <p15:guide id="2" orient="horz" pos="5482" userDrawn="1">
          <p15:clr>
            <a:srgbClr val="A4A3A4"/>
          </p15:clr>
        </p15:guide>
        <p15:guide id="3" orient="horz" pos="3438" userDrawn="1">
          <p15:clr>
            <a:srgbClr val="A4A3A4"/>
          </p15:clr>
        </p15:guide>
        <p15:guide id="4" orient="horz" pos="6080" userDrawn="1">
          <p15:clr>
            <a:srgbClr val="A4A3A4"/>
          </p15:clr>
        </p15:guide>
        <p15:guide id="5" pos="702" userDrawn="1">
          <p15:clr>
            <a:srgbClr val="A4A3A4"/>
          </p15:clr>
        </p15:guide>
        <p15:guide id="6" pos="6741" userDrawn="1">
          <p15:clr>
            <a:srgbClr val="A4A3A4"/>
          </p15:clr>
        </p15:guide>
        <p15:guide id="7" pos="7210" userDrawn="1">
          <p15:clr>
            <a:srgbClr val="A4A3A4"/>
          </p15:clr>
        </p15:guide>
        <p15:guide id="8" pos="13247" userDrawn="1">
          <p15:clr>
            <a:srgbClr val="A4A3A4"/>
          </p15:clr>
        </p15:guide>
        <p15:guide id="9" pos="13716" userDrawn="1">
          <p15:clr>
            <a:srgbClr val="A4A3A4"/>
          </p15:clr>
        </p15:guide>
        <p15:guide id="10" pos="19755" userDrawn="1">
          <p15:clr>
            <a:srgbClr val="A4A3A4"/>
          </p15:clr>
        </p15:guide>
        <p15:guide id="11" pos="20222" userDrawn="1">
          <p15:clr>
            <a:srgbClr val="A4A3A4"/>
          </p15:clr>
        </p15:guide>
        <p15:guide id="12" pos="2626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6" clrIdx="0"/>
  <p:cmAuthor id="1" name="Ahmad Haeri Mazanderani" initials="AHM" lastIdx="19" clrIdx="1"/>
  <p:cmAuthor id="2" name="gayle" initials="" lastIdx="0" clrIdx="2"/>
  <p:cmAuthor id="3" name="Gayle Sherman" initials="GS"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E472"/>
    <a:srgbClr val="C6F47C"/>
    <a:srgbClr val="8DD812"/>
    <a:srgbClr val="7DC010"/>
    <a:srgbClr val="99BBC7"/>
    <a:srgbClr val="87C008"/>
    <a:srgbClr val="384A7C"/>
    <a:srgbClr val="7ABC32"/>
    <a:srgbClr val="78B90F"/>
    <a:srgbClr val="DCF8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20" autoAdjust="0"/>
    <p:restoredTop sz="96012" autoAdjust="0"/>
  </p:normalViewPr>
  <p:slideViewPr>
    <p:cSldViewPr>
      <p:cViewPr varScale="1">
        <p:scale>
          <a:sx n="25" d="100"/>
          <a:sy n="25" d="100"/>
        </p:scale>
        <p:origin x="1980" y="30"/>
      </p:cViewPr>
      <p:guideLst>
        <p:guide orient="horz" pos="19435"/>
        <p:guide orient="horz" pos="5482"/>
        <p:guide orient="horz" pos="3438"/>
        <p:guide orient="horz" pos="6080"/>
        <p:guide pos="702"/>
        <p:guide pos="6741"/>
        <p:guide pos="7210"/>
        <p:guide pos="13247"/>
        <p:guide pos="13716"/>
        <p:guide pos="19755"/>
        <p:guide pos="20222"/>
        <p:guide pos="26261"/>
      </p:guideLst>
    </p:cSldViewPr>
  </p:slideViewPr>
  <p:outlineViewPr>
    <p:cViewPr>
      <p:scale>
        <a:sx n="33" d="100"/>
        <a:sy n="33" d="100"/>
      </p:scale>
      <p:origin x="0" y="0"/>
    </p:cViewPr>
  </p:outlineViewPr>
  <p:notesTextViewPr>
    <p:cViewPr>
      <p:scale>
        <a:sx n="3" d="2"/>
        <a:sy n="3" d="2"/>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 y="1"/>
            <a:ext cx="4287282" cy="356469"/>
          </a:xfrm>
          <a:prstGeom prst="rect">
            <a:avLst/>
          </a:prstGeom>
          <a:noFill/>
          <a:ln w="9525">
            <a:noFill/>
            <a:miter lim="800000"/>
            <a:headEnd/>
            <a:tailEnd/>
          </a:ln>
          <a:effectLst/>
        </p:spPr>
        <p:txBody>
          <a:bodyPr vert="horz" wrap="square" lIns="88585" tIns="44293" rIns="88585" bIns="44293" numCol="1" anchor="t" anchorCtr="0" compatLnSpc="1">
            <a:prstTxWarp prst="textNoShape">
              <a:avLst/>
            </a:prstTxWarp>
          </a:bodyPr>
          <a:lstStyle>
            <a:lvl1pPr defTabSz="887086" eaLnBrk="0" hangingPunct="0">
              <a:defRPr sz="1200">
                <a:latin typeface="Times New Roman" charset="0"/>
                <a:cs typeface="+mn-cs"/>
              </a:defRPr>
            </a:lvl1pPr>
          </a:lstStyle>
          <a:p>
            <a:pPr>
              <a:defRPr/>
            </a:pPr>
            <a:endParaRPr lang="en-AU"/>
          </a:p>
        </p:txBody>
      </p:sp>
      <p:sp>
        <p:nvSpPr>
          <p:cNvPr id="4099" name="Rectangle 3"/>
          <p:cNvSpPr>
            <a:spLocks noGrp="1" noChangeArrowheads="1"/>
          </p:cNvSpPr>
          <p:nvPr>
            <p:ph type="dt" sz="quarter" idx="1"/>
          </p:nvPr>
        </p:nvSpPr>
        <p:spPr bwMode="auto">
          <a:xfrm>
            <a:off x="5573011" y="1"/>
            <a:ext cx="4392520" cy="356469"/>
          </a:xfrm>
          <a:prstGeom prst="rect">
            <a:avLst/>
          </a:prstGeom>
          <a:noFill/>
          <a:ln w="9525">
            <a:noFill/>
            <a:miter lim="800000"/>
            <a:headEnd/>
            <a:tailEnd/>
          </a:ln>
          <a:effectLst/>
        </p:spPr>
        <p:txBody>
          <a:bodyPr vert="horz" wrap="square" lIns="88585" tIns="44293" rIns="88585" bIns="44293" numCol="1" anchor="t" anchorCtr="0" compatLnSpc="1">
            <a:prstTxWarp prst="textNoShape">
              <a:avLst/>
            </a:prstTxWarp>
          </a:bodyPr>
          <a:lstStyle>
            <a:lvl1pPr algn="r" defTabSz="887086" eaLnBrk="0" hangingPunct="0">
              <a:defRPr sz="1200">
                <a:latin typeface="Times New Roman" charset="0"/>
                <a:cs typeface="+mn-cs"/>
              </a:defRPr>
            </a:lvl1pPr>
          </a:lstStyle>
          <a:p>
            <a:pPr>
              <a:defRPr/>
            </a:pPr>
            <a:endParaRPr lang="en-AU"/>
          </a:p>
        </p:txBody>
      </p:sp>
      <p:sp>
        <p:nvSpPr>
          <p:cNvPr id="4100" name="Rectangle 4"/>
          <p:cNvSpPr>
            <a:spLocks noGrp="1" noChangeArrowheads="1"/>
          </p:cNvSpPr>
          <p:nvPr>
            <p:ph type="ftr" sz="quarter" idx="2"/>
          </p:nvPr>
        </p:nvSpPr>
        <p:spPr bwMode="auto">
          <a:xfrm>
            <a:off x="3" y="6458438"/>
            <a:ext cx="4287282" cy="355392"/>
          </a:xfrm>
          <a:prstGeom prst="rect">
            <a:avLst/>
          </a:prstGeom>
          <a:noFill/>
          <a:ln w="9525">
            <a:noFill/>
            <a:miter lim="800000"/>
            <a:headEnd/>
            <a:tailEnd/>
          </a:ln>
          <a:effectLst/>
        </p:spPr>
        <p:txBody>
          <a:bodyPr vert="horz" wrap="square" lIns="88585" tIns="44293" rIns="88585" bIns="44293" numCol="1" anchor="b" anchorCtr="0" compatLnSpc="1">
            <a:prstTxWarp prst="textNoShape">
              <a:avLst/>
            </a:prstTxWarp>
          </a:bodyPr>
          <a:lstStyle>
            <a:lvl1pPr defTabSz="887086" eaLnBrk="0" hangingPunct="0">
              <a:defRPr sz="1200">
                <a:latin typeface="Times New Roman" charset="0"/>
                <a:cs typeface="+mn-cs"/>
              </a:defRPr>
            </a:lvl1pPr>
          </a:lstStyle>
          <a:p>
            <a:pPr>
              <a:defRPr/>
            </a:pPr>
            <a:endParaRPr lang="en-AU"/>
          </a:p>
        </p:txBody>
      </p:sp>
      <p:sp>
        <p:nvSpPr>
          <p:cNvPr id="4101" name="Rectangle 5"/>
          <p:cNvSpPr>
            <a:spLocks noGrp="1" noChangeArrowheads="1"/>
          </p:cNvSpPr>
          <p:nvPr>
            <p:ph type="sldNum" sz="quarter" idx="3"/>
          </p:nvPr>
        </p:nvSpPr>
        <p:spPr bwMode="auto">
          <a:xfrm>
            <a:off x="5573011" y="6458438"/>
            <a:ext cx="4392520" cy="355392"/>
          </a:xfrm>
          <a:prstGeom prst="rect">
            <a:avLst/>
          </a:prstGeom>
          <a:noFill/>
          <a:ln w="9525">
            <a:noFill/>
            <a:miter lim="800000"/>
            <a:headEnd/>
            <a:tailEnd/>
          </a:ln>
          <a:effectLst/>
        </p:spPr>
        <p:txBody>
          <a:bodyPr vert="horz" wrap="square" lIns="88585" tIns="44293" rIns="88585" bIns="44293" numCol="1" anchor="b" anchorCtr="0" compatLnSpc="1">
            <a:prstTxWarp prst="textNoShape">
              <a:avLst/>
            </a:prstTxWarp>
          </a:bodyPr>
          <a:lstStyle>
            <a:lvl1pPr algn="r" defTabSz="887086" eaLnBrk="0" hangingPunct="0">
              <a:defRPr sz="1200">
                <a:latin typeface="Times New Roman" charset="0"/>
                <a:cs typeface="+mn-cs"/>
              </a:defRPr>
            </a:lvl1pPr>
          </a:lstStyle>
          <a:p>
            <a:pPr>
              <a:defRPr/>
            </a:pPr>
            <a:fld id="{9EE46996-274A-4F7A-962C-2164863781C7}" type="slidenum">
              <a:rPr lang="en-AU"/>
              <a:pPr>
                <a:defRPr/>
              </a:pPr>
              <a:t>‹Nr.›</a:t>
            </a:fld>
            <a:endParaRPr lang="en-AU"/>
          </a:p>
        </p:txBody>
      </p:sp>
    </p:spTree>
    <p:extLst>
      <p:ext uri="{BB962C8B-B14F-4D97-AF65-F5344CB8AC3E}">
        <p14:creationId xmlns:p14="http://schemas.microsoft.com/office/powerpoint/2010/main" val="2177345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 y="1"/>
            <a:ext cx="4287282" cy="356469"/>
          </a:xfrm>
          <a:prstGeom prst="rect">
            <a:avLst/>
          </a:prstGeom>
          <a:noFill/>
          <a:ln w="9525">
            <a:noFill/>
            <a:miter lim="800000"/>
            <a:headEnd/>
            <a:tailEnd/>
          </a:ln>
          <a:effectLst/>
        </p:spPr>
        <p:txBody>
          <a:bodyPr vert="horz" wrap="square" lIns="88585" tIns="44293" rIns="88585" bIns="44293" numCol="1" anchor="t" anchorCtr="0" compatLnSpc="1">
            <a:prstTxWarp prst="textNoShape">
              <a:avLst/>
            </a:prstTxWarp>
          </a:bodyPr>
          <a:lstStyle>
            <a:lvl1pPr defTabSz="887086" eaLnBrk="0" hangingPunct="0">
              <a:defRPr sz="1200">
                <a:latin typeface="Times New Roman" charset="0"/>
                <a:cs typeface="+mn-cs"/>
              </a:defRPr>
            </a:lvl1pPr>
          </a:lstStyle>
          <a:p>
            <a:pPr>
              <a:defRPr/>
            </a:pPr>
            <a:endParaRPr lang="en-AU"/>
          </a:p>
        </p:txBody>
      </p:sp>
      <p:sp>
        <p:nvSpPr>
          <p:cNvPr id="3075" name="Rectangle 3"/>
          <p:cNvSpPr>
            <a:spLocks noGrp="1" noChangeArrowheads="1"/>
          </p:cNvSpPr>
          <p:nvPr>
            <p:ph type="dt" idx="1"/>
          </p:nvPr>
        </p:nvSpPr>
        <p:spPr bwMode="auto">
          <a:xfrm>
            <a:off x="5573011" y="1"/>
            <a:ext cx="4392520" cy="356469"/>
          </a:xfrm>
          <a:prstGeom prst="rect">
            <a:avLst/>
          </a:prstGeom>
          <a:noFill/>
          <a:ln w="9525">
            <a:noFill/>
            <a:miter lim="800000"/>
            <a:headEnd/>
            <a:tailEnd/>
          </a:ln>
          <a:effectLst/>
        </p:spPr>
        <p:txBody>
          <a:bodyPr vert="horz" wrap="square" lIns="88585" tIns="44293" rIns="88585" bIns="44293" numCol="1" anchor="t" anchorCtr="0" compatLnSpc="1">
            <a:prstTxWarp prst="textNoShape">
              <a:avLst/>
            </a:prstTxWarp>
          </a:bodyPr>
          <a:lstStyle>
            <a:lvl1pPr algn="r" defTabSz="887086" eaLnBrk="0" hangingPunct="0">
              <a:defRPr sz="1200">
                <a:latin typeface="Times New Roman" charset="0"/>
                <a:cs typeface="+mn-cs"/>
              </a:defRPr>
            </a:lvl1pPr>
          </a:lstStyle>
          <a:p>
            <a:pPr>
              <a:defRPr/>
            </a:pPr>
            <a:endParaRPr lang="en-AU"/>
          </a:p>
        </p:txBody>
      </p:sp>
      <p:sp>
        <p:nvSpPr>
          <p:cNvPr id="13316" name="Rectangle 4"/>
          <p:cNvSpPr>
            <a:spLocks noGrp="1" noRot="1" noChangeAspect="1" noChangeArrowheads="1" noTextEdit="1"/>
          </p:cNvSpPr>
          <p:nvPr>
            <p:ph type="sldImg" idx="2"/>
          </p:nvPr>
        </p:nvSpPr>
        <p:spPr bwMode="auto">
          <a:xfrm>
            <a:off x="3235325" y="508000"/>
            <a:ext cx="3398838" cy="254317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285728" y="3254527"/>
            <a:ext cx="7286550" cy="3050985"/>
          </a:xfrm>
          <a:prstGeom prst="rect">
            <a:avLst/>
          </a:prstGeom>
          <a:noFill/>
          <a:ln w="9525">
            <a:noFill/>
            <a:miter lim="800000"/>
            <a:headEnd/>
            <a:tailEnd/>
          </a:ln>
          <a:effectLst/>
        </p:spPr>
        <p:txBody>
          <a:bodyPr vert="horz" wrap="square" lIns="88585" tIns="44293" rIns="88585" bIns="44293"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078" name="Rectangle 6"/>
          <p:cNvSpPr>
            <a:spLocks noGrp="1" noChangeArrowheads="1"/>
          </p:cNvSpPr>
          <p:nvPr>
            <p:ph type="ftr" sz="quarter" idx="4"/>
          </p:nvPr>
        </p:nvSpPr>
        <p:spPr bwMode="auto">
          <a:xfrm>
            <a:off x="3" y="6458438"/>
            <a:ext cx="4287282" cy="355392"/>
          </a:xfrm>
          <a:prstGeom prst="rect">
            <a:avLst/>
          </a:prstGeom>
          <a:noFill/>
          <a:ln w="9525">
            <a:noFill/>
            <a:miter lim="800000"/>
            <a:headEnd/>
            <a:tailEnd/>
          </a:ln>
          <a:effectLst/>
        </p:spPr>
        <p:txBody>
          <a:bodyPr vert="horz" wrap="square" lIns="88585" tIns="44293" rIns="88585" bIns="44293" numCol="1" anchor="b" anchorCtr="0" compatLnSpc="1">
            <a:prstTxWarp prst="textNoShape">
              <a:avLst/>
            </a:prstTxWarp>
          </a:bodyPr>
          <a:lstStyle>
            <a:lvl1pPr defTabSz="887086" eaLnBrk="0" hangingPunct="0">
              <a:defRPr sz="1200">
                <a:latin typeface="Times New Roman" charset="0"/>
                <a:cs typeface="+mn-cs"/>
              </a:defRPr>
            </a:lvl1pPr>
          </a:lstStyle>
          <a:p>
            <a:pPr>
              <a:defRPr/>
            </a:pPr>
            <a:endParaRPr lang="en-AU"/>
          </a:p>
        </p:txBody>
      </p:sp>
      <p:sp>
        <p:nvSpPr>
          <p:cNvPr id="3079" name="Rectangle 7"/>
          <p:cNvSpPr>
            <a:spLocks noGrp="1" noChangeArrowheads="1"/>
          </p:cNvSpPr>
          <p:nvPr>
            <p:ph type="sldNum" sz="quarter" idx="5"/>
          </p:nvPr>
        </p:nvSpPr>
        <p:spPr bwMode="auto">
          <a:xfrm>
            <a:off x="5573011" y="6458438"/>
            <a:ext cx="4392520" cy="355392"/>
          </a:xfrm>
          <a:prstGeom prst="rect">
            <a:avLst/>
          </a:prstGeom>
          <a:noFill/>
          <a:ln w="9525">
            <a:noFill/>
            <a:miter lim="800000"/>
            <a:headEnd/>
            <a:tailEnd/>
          </a:ln>
          <a:effectLst/>
        </p:spPr>
        <p:txBody>
          <a:bodyPr vert="horz" wrap="square" lIns="88585" tIns="44293" rIns="88585" bIns="44293" numCol="1" anchor="b" anchorCtr="0" compatLnSpc="1">
            <a:prstTxWarp prst="textNoShape">
              <a:avLst/>
            </a:prstTxWarp>
          </a:bodyPr>
          <a:lstStyle>
            <a:lvl1pPr algn="r" defTabSz="887086" eaLnBrk="0" hangingPunct="0">
              <a:defRPr sz="1200">
                <a:latin typeface="Times New Roman" charset="0"/>
                <a:cs typeface="+mn-cs"/>
              </a:defRPr>
            </a:lvl1pPr>
          </a:lstStyle>
          <a:p>
            <a:pPr>
              <a:defRPr/>
            </a:pPr>
            <a:fld id="{291CD74C-A6EB-49D9-BB9A-52E4979D67AF}" type="slidenum">
              <a:rPr lang="en-AU"/>
              <a:pPr>
                <a:defRPr/>
              </a:pPr>
              <a:t>‹Nr.›</a:t>
            </a:fld>
            <a:endParaRPr lang="en-AU"/>
          </a:p>
        </p:txBody>
      </p:sp>
    </p:spTree>
    <p:extLst>
      <p:ext uri="{BB962C8B-B14F-4D97-AF65-F5344CB8AC3E}">
        <p14:creationId xmlns:p14="http://schemas.microsoft.com/office/powerpoint/2010/main" val="25937017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42803763" cy="32040513"/>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311821" tIns="155910" rIns="311821" bIns="155910" anchor="ctr"/>
          <a:lstStyle/>
          <a:p>
            <a:pPr algn="ctr">
              <a:defRPr/>
            </a:pPr>
            <a:endParaRPr lang="en-US" sz="1752"/>
          </a:p>
        </p:txBody>
      </p:sp>
      <p:sp useBgFill="1">
        <p:nvSpPr>
          <p:cNvPr id="5" name="Rounded Rectangle 4"/>
          <p:cNvSpPr/>
          <p:nvPr/>
        </p:nvSpPr>
        <p:spPr>
          <a:xfrm>
            <a:off x="306057" y="325644"/>
            <a:ext cx="42191652" cy="31266386"/>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311821" tIns="155910" rIns="311821" bIns="155910" anchor="ctr"/>
          <a:lstStyle/>
          <a:p>
            <a:pPr algn="ctr">
              <a:defRPr/>
            </a:pPr>
            <a:endParaRPr lang="en-US" sz="1752"/>
          </a:p>
        </p:txBody>
      </p:sp>
      <p:sp>
        <p:nvSpPr>
          <p:cNvPr id="6" name="Rectangle 5"/>
          <p:cNvSpPr/>
          <p:nvPr/>
        </p:nvSpPr>
        <p:spPr>
          <a:xfrm>
            <a:off x="295050" y="6771294"/>
            <a:ext cx="42229084" cy="7135178"/>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311821" tIns="155910" rIns="311821" bIns="155910" anchor="ctr"/>
          <a:lstStyle/>
          <a:p>
            <a:pPr algn="ctr">
              <a:defRPr/>
            </a:pPr>
            <a:endParaRPr lang="en-US" sz="1752"/>
          </a:p>
        </p:txBody>
      </p:sp>
      <p:sp>
        <p:nvSpPr>
          <p:cNvPr id="7" name="Rectangle 6"/>
          <p:cNvSpPr/>
          <p:nvPr/>
        </p:nvSpPr>
        <p:spPr>
          <a:xfrm>
            <a:off x="295050" y="6525613"/>
            <a:ext cx="42229084" cy="563213"/>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311821" tIns="155910" rIns="311821" bIns="155910" anchor="ctr"/>
          <a:lstStyle/>
          <a:p>
            <a:pPr algn="ctr">
              <a:defRPr/>
            </a:pPr>
            <a:endParaRPr lang="en-US" sz="1752"/>
          </a:p>
        </p:txBody>
      </p:sp>
      <p:sp>
        <p:nvSpPr>
          <p:cNvPr id="10" name="Rectangle 9"/>
          <p:cNvSpPr/>
          <p:nvPr/>
        </p:nvSpPr>
        <p:spPr>
          <a:xfrm>
            <a:off x="295050" y="13906474"/>
            <a:ext cx="42229084" cy="51685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311821" tIns="155910" rIns="311821" bIns="155910" anchor="ctr"/>
          <a:lstStyle/>
          <a:p>
            <a:pPr algn="ctr">
              <a:defRPr/>
            </a:pPr>
            <a:endParaRPr lang="en-US" sz="1752"/>
          </a:p>
        </p:txBody>
      </p:sp>
      <p:sp>
        <p:nvSpPr>
          <p:cNvPr id="9" name="Subtitle 8"/>
          <p:cNvSpPr>
            <a:spLocks noGrp="1"/>
          </p:cNvSpPr>
          <p:nvPr>
            <p:ph type="subTitle" idx="1"/>
          </p:nvPr>
        </p:nvSpPr>
        <p:spPr>
          <a:xfrm>
            <a:off x="6063866" y="14952239"/>
            <a:ext cx="29962634" cy="7476120"/>
          </a:xfrm>
        </p:spPr>
        <p:txBody>
          <a:bodyPr/>
          <a:lstStyle>
            <a:lvl1pPr marL="0" indent="0" algn="ctr">
              <a:buNone/>
              <a:defRPr sz="8833">
                <a:solidFill>
                  <a:schemeClr val="tx2"/>
                </a:solidFill>
              </a:defRPr>
            </a:lvl1pPr>
            <a:lvl2pPr marL="1559108" indent="0" algn="ctr">
              <a:buNone/>
            </a:lvl2pPr>
            <a:lvl3pPr marL="3118215" indent="0" algn="ctr">
              <a:buNone/>
            </a:lvl3pPr>
            <a:lvl4pPr marL="4677323" indent="0" algn="ctr">
              <a:buNone/>
            </a:lvl4pPr>
            <a:lvl5pPr marL="6236431" indent="0" algn="ctr">
              <a:buNone/>
            </a:lvl5pPr>
            <a:lvl6pPr marL="7795539" indent="0" algn="ctr">
              <a:buNone/>
            </a:lvl6pPr>
            <a:lvl7pPr marL="9354646" indent="0" algn="ctr">
              <a:buNone/>
            </a:lvl7pPr>
            <a:lvl8pPr marL="10913755" indent="0" algn="ctr">
              <a:buNone/>
            </a:lvl8pPr>
            <a:lvl9pPr marL="12472862" indent="0" algn="ctr">
              <a:buNone/>
            </a:lvl9pPr>
          </a:lstStyle>
          <a:p>
            <a:r>
              <a:rPr lang="en-US"/>
              <a:t>Click to edit Master subtitle style</a:t>
            </a:r>
          </a:p>
        </p:txBody>
      </p:sp>
      <p:sp>
        <p:nvSpPr>
          <p:cNvPr id="8" name="Title 7"/>
          <p:cNvSpPr>
            <a:spLocks noGrp="1"/>
          </p:cNvSpPr>
          <p:nvPr>
            <p:ph type="ctrTitle"/>
          </p:nvPr>
        </p:nvSpPr>
        <p:spPr>
          <a:xfrm>
            <a:off x="2140188" y="7035695"/>
            <a:ext cx="38523387" cy="6867944"/>
          </a:xfrm>
        </p:spPr>
        <p:txBody>
          <a:bodyPr anchor="ctr"/>
          <a:lstStyle>
            <a:lvl1pPr algn="ctr">
              <a:defRPr lang="en-US" dirty="0">
                <a:solidFill>
                  <a:srgbClr val="FFFFFF"/>
                </a:solidFill>
              </a:defRPr>
            </a:lvl1pPr>
          </a:lstStyle>
          <a:p>
            <a:r>
              <a:rPr lang="en-US"/>
              <a:t>Click to edit Master title style</a:t>
            </a:r>
          </a:p>
        </p:txBody>
      </p:sp>
      <p:sp>
        <p:nvSpPr>
          <p:cNvPr id="11" name="Date Placeholder 27"/>
          <p:cNvSpPr>
            <a:spLocks noGrp="1"/>
          </p:cNvSpPr>
          <p:nvPr>
            <p:ph type="dt" sz="half" idx="10"/>
          </p:nvPr>
        </p:nvSpPr>
        <p:spPr/>
        <p:txBody>
          <a:bodyPr/>
          <a:lstStyle>
            <a:lvl1pPr>
              <a:defRPr/>
            </a:lvl1pPr>
          </a:lstStyle>
          <a:p>
            <a:pPr>
              <a:defRPr/>
            </a:pPr>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z="4745">
                <a:solidFill>
                  <a:srgbClr val="FFFFFF"/>
                </a:solidFill>
              </a:defRPr>
            </a:lvl1pPr>
          </a:lstStyle>
          <a:p>
            <a:pPr>
              <a:defRPr/>
            </a:pPr>
            <a:fld id="{EDF55EF5-7B4C-4E22-94E7-60773465BCC1}" type="slidenum">
              <a:rPr lang="en-US"/>
              <a:pPr>
                <a:defRPr/>
              </a:pPr>
              <a:t>‹Nr.›</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397D95F-673C-4136-AD62-30D7B76CB697}" type="slidenum">
              <a:rPr lang="en-US"/>
              <a:pPr>
                <a:defRPr/>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032728" y="1283125"/>
            <a:ext cx="9416828" cy="2733827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0378" y="1283119"/>
            <a:ext cx="26038956" cy="2733827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65F90F1-FA1E-4184-BA96-9C357F905537}" type="slidenum">
              <a:rPr lang="en-US"/>
              <a:pPr>
                <a:defRPr/>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280376" y="6764108"/>
            <a:ext cx="36383199" cy="213603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C2AD163-BAE3-4DEF-966E-B59E73DC1129}" type="slidenum">
              <a:rPr lang="en-US"/>
              <a:pPr>
                <a:defRPr/>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42803763" cy="32040513"/>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311821" tIns="155910" rIns="311821" bIns="155910" anchor="ctr"/>
          <a:lstStyle/>
          <a:p>
            <a:pPr algn="ctr">
              <a:defRPr/>
            </a:pPr>
            <a:endParaRPr lang="en-US" sz="1752"/>
          </a:p>
        </p:txBody>
      </p:sp>
      <p:sp useBgFill="1">
        <p:nvSpPr>
          <p:cNvPr id="5" name="Rounded Rectangle 4"/>
          <p:cNvSpPr/>
          <p:nvPr/>
        </p:nvSpPr>
        <p:spPr>
          <a:xfrm>
            <a:off x="306057" y="325644"/>
            <a:ext cx="42191652" cy="31266386"/>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lIns="311821" tIns="155910" rIns="311821" bIns="155910" anchor="ctr"/>
          <a:lstStyle/>
          <a:p>
            <a:pPr algn="ctr">
              <a:defRPr/>
            </a:pPr>
            <a:endParaRPr lang="en-US" sz="1752"/>
          </a:p>
        </p:txBody>
      </p:sp>
      <p:sp>
        <p:nvSpPr>
          <p:cNvPr id="6" name="Rectangle 5"/>
          <p:cNvSpPr/>
          <p:nvPr/>
        </p:nvSpPr>
        <p:spPr>
          <a:xfrm flipV="1">
            <a:off x="325874" y="11104319"/>
            <a:ext cx="42191652" cy="427624"/>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311821" tIns="155910" rIns="311821" bIns="155910" anchor="ctr"/>
          <a:lstStyle/>
          <a:p>
            <a:pPr algn="ctr">
              <a:defRPr/>
            </a:pPr>
            <a:endParaRPr lang="en-US" sz="1752"/>
          </a:p>
        </p:txBody>
      </p:sp>
      <p:sp>
        <p:nvSpPr>
          <p:cNvPr id="7" name="Rectangle 6"/>
          <p:cNvSpPr/>
          <p:nvPr/>
        </p:nvSpPr>
        <p:spPr>
          <a:xfrm>
            <a:off x="323671" y="10939758"/>
            <a:ext cx="42193853" cy="213233"/>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311821" tIns="155910" rIns="311821" bIns="155910" anchor="ctr"/>
          <a:lstStyle/>
          <a:p>
            <a:pPr algn="ctr">
              <a:defRPr/>
            </a:pPr>
            <a:endParaRPr lang="en-US" sz="1752"/>
          </a:p>
        </p:txBody>
      </p:sp>
      <p:sp>
        <p:nvSpPr>
          <p:cNvPr id="8" name="Rectangle 7"/>
          <p:cNvSpPr/>
          <p:nvPr/>
        </p:nvSpPr>
        <p:spPr>
          <a:xfrm>
            <a:off x="319268" y="11534263"/>
            <a:ext cx="42198256" cy="214391"/>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311821" tIns="155910" rIns="311821" bIns="155910" anchor="ctr"/>
          <a:lstStyle/>
          <a:p>
            <a:pPr algn="ctr">
              <a:defRPr/>
            </a:pPr>
            <a:endParaRPr lang="en-US" sz="1752"/>
          </a:p>
        </p:txBody>
      </p:sp>
      <p:sp>
        <p:nvSpPr>
          <p:cNvPr id="2" name="Title 1"/>
          <p:cNvSpPr>
            <a:spLocks noGrp="1"/>
          </p:cNvSpPr>
          <p:nvPr>
            <p:ph type="title"/>
          </p:nvPr>
        </p:nvSpPr>
        <p:spPr>
          <a:xfrm>
            <a:off x="3381202" y="4450074"/>
            <a:ext cx="36383199" cy="6363603"/>
          </a:xfrm>
        </p:spPr>
        <p:txBody>
          <a:bodyPr/>
          <a:lstStyle>
            <a:lvl1pPr algn="l">
              <a:buNone/>
              <a:defRPr sz="13651" b="0" cap="none"/>
            </a:lvl1pPr>
          </a:lstStyle>
          <a:p>
            <a:r>
              <a:rPr lang="en-US"/>
              <a:t>Click to edit Master title style</a:t>
            </a:r>
          </a:p>
        </p:txBody>
      </p:sp>
      <p:sp>
        <p:nvSpPr>
          <p:cNvPr id="3" name="Text Placeholder 2"/>
          <p:cNvSpPr>
            <a:spLocks noGrp="1"/>
          </p:cNvSpPr>
          <p:nvPr>
            <p:ph type="body" idx="1"/>
          </p:nvPr>
        </p:nvSpPr>
        <p:spPr>
          <a:xfrm>
            <a:off x="3381202" y="11903945"/>
            <a:ext cx="36383199" cy="6252348"/>
          </a:xfrm>
        </p:spPr>
        <p:txBody>
          <a:bodyPr/>
          <a:lstStyle>
            <a:lvl1pPr marL="0" indent="0">
              <a:buNone/>
              <a:defRPr sz="8176">
                <a:solidFill>
                  <a:schemeClr val="tx1">
                    <a:tint val="75000"/>
                  </a:schemeClr>
                </a:solidFill>
              </a:defRPr>
            </a:lvl1pPr>
            <a:lvl2pPr>
              <a:buNone/>
              <a:defRPr sz="6132">
                <a:solidFill>
                  <a:schemeClr val="tx1">
                    <a:tint val="75000"/>
                  </a:schemeClr>
                </a:solidFill>
              </a:defRPr>
            </a:lvl2pPr>
            <a:lvl3pPr>
              <a:buNone/>
              <a:defRPr sz="5475">
                <a:solidFill>
                  <a:schemeClr val="tx1">
                    <a:tint val="75000"/>
                  </a:schemeClr>
                </a:solidFill>
              </a:defRPr>
            </a:lvl3pPr>
            <a:lvl4pPr>
              <a:buNone/>
              <a:defRPr sz="4745">
                <a:solidFill>
                  <a:schemeClr val="tx1">
                    <a:tint val="75000"/>
                  </a:schemeClr>
                </a:solidFill>
              </a:defRPr>
            </a:lvl4pPr>
            <a:lvl5pPr>
              <a:buNone/>
              <a:defRPr sz="4745">
                <a:solidFill>
                  <a:schemeClr val="tx1">
                    <a:tint val="75000"/>
                  </a:schemeClr>
                </a:solidFill>
              </a:defRPr>
            </a:lvl5pPr>
          </a:lstStyle>
          <a:p>
            <a:pPr lvl="0"/>
            <a:r>
              <a:rPr lang="en-US"/>
              <a:t>Click to edit Master text styles</a:t>
            </a: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a:xfrm>
            <a:off x="3745333" y="28836231"/>
            <a:ext cx="18726646" cy="2135801"/>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684773" y="29007745"/>
            <a:ext cx="2140188" cy="2135801"/>
          </a:xfrm>
        </p:spPr>
        <p:txBody>
          <a:bodyPr/>
          <a:lstStyle>
            <a:lvl1pPr>
              <a:defRPr/>
            </a:lvl1pPr>
          </a:lstStyle>
          <a:p>
            <a:pPr>
              <a:defRPr/>
            </a:pPr>
            <a:fld id="{951E25D3-E61F-49AB-8654-FD47F05DEE2C}" type="slidenum">
              <a:rPr lang="en-US"/>
              <a:pPr>
                <a:defRPr/>
              </a:pPr>
              <a:t>‹Nr.›</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4280376" y="6764108"/>
            <a:ext cx="17549543" cy="213603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23096197" y="6764108"/>
            <a:ext cx="17549543" cy="213603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4D3668B1-A5FC-4CE7-B7B9-A0CA7EAD07BB}" type="slidenum">
              <a:rPr lang="en-US"/>
              <a:pPr>
                <a:defRPr/>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80376" y="1275687"/>
            <a:ext cx="36383199" cy="534008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80378" y="6764108"/>
            <a:ext cx="17478203" cy="3560057"/>
          </a:xfrm>
          <a:noFill/>
          <a:ln w="12700" cap="sq" cmpd="sng" algn="ctr">
            <a:noFill/>
            <a:prstDash val="solid"/>
          </a:ln>
        </p:spPr>
        <p:txBody>
          <a:bodyPr anchor="b">
            <a:noAutofit/>
          </a:bodyPr>
          <a:lstStyle>
            <a:lvl1pPr marL="0" indent="0">
              <a:buNone/>
              <a:defRPr sz="8176" b="1">
                <a:solidFill>
                  <a:schemeClr val="accent1"/>
                </a:solidFill>
                <a:latin typeface="+mj-lt"/>
                <a:ea typeface="+mj-ea"/>
                <a:cs typeface="+mj-cs"/>
              </a:defRPr>
            </a:lvl1pPr>
            <a:lvl2pPr>
              <a:buNone/>
              <a:defRPr sz="6789" b="1"/>
            </a:lvl2pPr>
            <a:lvl3pPr>
              <a:buNone/>
              <a:defRPr sz="6132" b="1"/>
            </a:lvl3pPr>
            <a:lvl4pPr>
              <a:buNone/>
              <a:defRPr sz="5475" b="1"/>
            </a:lvl4pPr>
            <a:lvl5pPr>
              <a:buNone/>
              <a:defRPr sz="5475" b="1"/>
            </a:lvl5pPr>
          </a:lstStyle>
          <a:p>
            <a:pPr lvl="0"/>
            <a:r>
              <a:rPr lang="en-US"/>
              <a:t>Click to edit Master text styles</a:t>
            </a:r>
          </a:p>
        </p:txBody>
      </p:sp>
      <p:sp>
        <p:nvSpPr>
          <p:cNvPr id="4" name="Text Placeholder 3"/>
          <p:cNvSpPr>
            <a:spLocks noGrp="1"/>
          </p:cNvSpPr>
          <p:nvPr>
            <p:ph type="body" sz="half" idx="3"/>
          </p:nvPr>
        </p:nvSpPr>
        <p:spPr>
          <a:xfrm>
            <a:off x="23185374" y="6764108"/>
            <a:ext cx="17478203" cy="3560057"/>
          </a:xfrm>
          <a:noFill/>
          <a:ln w="12700" cap="sq" cmpd="sng" algn="ctr">
            <a:noFill/>
            <a:prstDash val="solid"/>
          </a:ln>
        </p:spPr>
        <p:txBody>
          <a:bodyPr anchor="b">
            <a:noAutofit/>
          </a:bodyPr>
          <a:lstStyle>
            <a:lvl1pPr marL="0" indent="0">
              <a:buNone/>
              <a:defRPr sz="8176" b="1">
                <a:solidFill>
                  <a:schemeClr val="accent1"/>
                </a:solidFill>
                <a:latin typeface="+mj-lt"/>
                <a:ea typeface="+mj-ea"/>
                <a:cs typeface="+mj-cs"/>
              </a:defRPr>
            </a:lvl1pPr>
            <a:lvl2pPr>
              <a:buNone/>
              <a:defRPr sz="6789" b="1"/>
            </a:lvl2pPr>
            <a:lvl3pPr>
              <a:buNone/>
              <a:defRPr sz="6132" b="1"/>
            </a:lvl3pPr>
            <a:lvl4pPr>
              <a:buNone/>
              <a:defRPr sz="5475" b="1"/>
            </a:lvl4pPr>
            <a:lvl5pPr>
              <a:buNone/>
              <a:defRPr sz="5475" b="1"/>
            </a:lvl5pPr>
          </a:lstStyle>
          <a:p>
            <a:pPr lvl="0"/>
            <a:r>
              <a:rPr lang="en-US"/>
              <a:t>Click to edit Master text styles</a:t>
            </a:r>
          </a:p>
        </p:txBody>
      </p:sp>
      <p:sp>
        <p:nvSpPr>
          <p:cNvPr id="11" name="Content Placeholder 10"/>
          <p:cNvSpPr>
            <a:spLocks noGrp="1"/>
          </p:cNvSpPr>
          <p:nvPr>
            <p:ph sz="half" idx="2"/>
          </p:nvPr>
        </p:nvSpPr>
        <p:spPr>
          <a:xfrm>
            <a:off x="4280378" y="10502168"/>
            <a:ext cx="17478203" cy="181562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23185374" y="10502168"/>
            <a:ext cx="17478203" cy="181562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EDBBD6DF-2D19-4657-8187-9FCFB03854D3}" type="slidenum">
              <a:rPr lang="en-US"/>
              <a:pPr>
                <a:defRPr/>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84A73997-4D7B-43BE-B811-740C4893F125}" type="slidenum">
              <a:rPr lang="en-US"/>
              <a:pPr>
                <a:defRPr/>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A973DBEB-D346-43F3-B906-5205F4EC2479}" type="slidenum">
              <a:rPr lang="en-US"/>
              <a:pPr>
                <a:defRPr/>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42803763" cy="32040513"/>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311821" tIns="155910" rIns="311821" bIns="155910" anchor="ctr"/>
          <a:lstStyle/>
          <a:p>
            <a:pPr algn="ctr">
              <a:defRPr/>
            </a:pPr>
            <a:endParaRPr lang="en-US" sz="1752"/>
          </a:p>
        </p:txBody>
      </p:sp>
      <p:sp useBgFill="1">
        <p:nvSpPr>
          <p:cNvPr id="6" name="Rounded Rectangle 5"/>
          <p:cNvSpPr/>
          <p:nvPr/>
        </p:nvSpPr>
        <p:spPr>
          <a:xfrm>
            <a:off x="299451" y="325645"/>
            <a:ext cx="42191652" cy="3127218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311821" tIns="155910" rIns="311821" bIns="155910" anchor="ctr"/>
          <a:lstStyle/>
          <a:p>
            <a:pPr algn="ctr">
              <a:defRPr/>
            </a:pPr>
            <a:endParaRPr lang="en-US" sz="1752"/>
          </a:p>
        </p:txBody>
      </p:sp>
      <p:sp>
        <p:nvSpPr>
          <p:cNvPr id="2" name="Title 1"/>
          <p:cNvSpPr>
            <a:spLocks noGrp="1"/>
          </p:cNvSpPr>
          <p:nvPr>
            <p:ph type="title"/>
          </p:nvPr>
        </p:nvSpPr>
        <p:spPr>
          <a:xfrm>
            <a:off x="4280376" y="1275687"/>
            <a:ext cx="36383199" cy="5340086"/>
          </a:xfrm>
        </p:spPr>
        <p:txBody>
          <a:bodyPr/>
          <a:lstStyle>
            <a:lvl1pPr algn="l">
              <a:buNone/>
              <a:defRPr sz="13651" b="0"/>
            </a:lvl1pPr>
          </a:lstStyle>
          <a:p>
            <a:r>
              <a:rPr lang="en-US"/>
              <a:t>Click to edit Master title style</a:t>
            </a:r>
          </a:p>
        </p:txBody>
      </p:sp>
      <p:sp>
        <p:nvSpPr>
          <p:cNvPr id="3" name="Text Placeholder 2"/>
          <p:cNvSpPr>
            <a:spLocks noGrp="1"/>
          </p:cNvSpPr>
          <p:nvPr>
            <p:ph type="body" idx="2"/>
          </p:nvPr>
        </p:nvSpPr>
        <p:spPr>
          <a:xfrm>
            <a:off x="4280378" y="7476120"/>
            <a:ext cx="8917451" cy="21004336"/>
          </a:xfrm>
        </p:spPr>
        <p:txBody>
          <a:bodyPr/>
          <a:lstStyle>
            <a:lvl1pPr marL="0" indent="0">
              <a:buNone/>
              <a:defRPr sz="6132"/>
            </a:lvl1pPr>
            <a:lvl2pPr>
              <a:buNone/>
              <a:defRPr sz="4088"/>
            </a:lvl2pPr>
            <a:lvl3pPr>
              <a:buNone/>
              <a:defRPr sz="3431"/>
            </a:lvl3pPr>
            <a:lvl4pPr>
              <a:buNone/>
              <a:defRPr sz="3066"/>
            </a:lvl4pPr>
            <a:lvl5pPr>
              <a:buNone/>
              <a:defRPr sz="3066"/>
            </a:lvl5pPr>
          </a:lstStyle>
          <a:p>
            <a:pPr lvl="0"/>
            <a:r>
              <a:rPr lang="en-US"/>
              <a:t>Click to edit Master text styles</a:t>
            </a:r>
          </a:p>
        </p:txBody>
      </p:sp>
      <p:sp>
        <p:nvSpPr>
          <p:cNvPr id="11" name="Content Placeholder 10"/>
          <p:cNvSpPr>
            <a:spLocks noGrp="1"/>
          </p:cNvSpPr>
          <p:nvPr>
            <p:ph sz="quarter" idx="1"/>
          </p:nvPr>
        </p:nvSpPr>
        <p:spPr>
          <a:xfrm>
            <a:off x="13911225" y="7476120"/>
            <a:ext cx="26752352" cy="210043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8156B48D-C436-4F6A-AD39-9F7E4AF6E154}" type="slidenum">
              <a:rPr lang="en-US"/>
              <a:pPr>
                <a:defRPr/>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319268" y="21881835"/>
            <a:ext cx="42163027" cy="426466"/>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311821" tIns="155910" rIns="311821" bIns="155910" anchor="ctr"/>
          <a:lstStyle/>
          <a:p>
            <a:pPr algn="ctr">
              <a:defRPr/>
            </a:pPr>
            <a:endParaRPr lang="en-US" sz="1752"/>
          </a:p>
        </p:txBody>
      </p:sp>
      <p:sp>
        <p:nvSpPr>
          <p:cNvPr id="6" name="Rectangle 5"/>
          <p:cNvSpPr/>
          <p:nvPr/>
        </p:nvSpPr>
        <p:spPr>
          <a:xfrm>
            <a:off x="321470" y="21726548"/>
            <a:ext cx="42160826" cy="214391"/>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311821" tIns="155910" rIns="311821" bIns="155910" anchor="ctr"/>
          <a:lstStyle/>
          <a:p>
            <a:pPr algn="ctr">
              <a:defRPr/>
            </a:pPr>
            <a:endParaRPr lang="en-US" sz="1752"/>
          </a:p>
        </p:txBody>
      </p:sp>
      <p:sp>
        <p:nvSpPr>
          <p:cNvPr id="7" name="Rectangle 6"/>
          <p:cNvSpPr/>
          <p:nvPr/>
        </p:nvSpPr>
        <p:spPr>
          <a:xfrm>
            <a:off x="321470" y="22300190"/>
            <a:ext cx="42160826" cy="228298"/>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311821" tIns="155910" rIns="311821" bIns="155910" anchor="ctr"/>
          <a:lstStyle/>
          <a:p>
            <a:pPr algn="ctr">
              <a:defRPr/>
            </a:pPr>
            <a:endParaRPr lang="en-US" sz="1752"/>
          </a:p>
        </p:txBody>
      </p:sp>
      <p:sp>
        <p:nvSpPr>
          <p:cNvPr id="2" name="Title 1"/>
          <p:cNvSpPr>
            <a:spLocks noGrp="1"/>
          </p:cNvSpPr>
          <p:nvPr>
            <p:ph type="title"/>
          </p:nvPr>
        </p:nvSpPr>
        <p:spPr>
          <a:xfrm>
            <a:off x="4280377" y="22895325"/>
            <a:ext cx="34243010" cy="2440125"/>
          </a:xfrm>
        </p:spPr>
        <p:txBody>
          <a:bodyPr anchor="ctr">
            <a:noAutofit/>
          </a:bodyPr>
          <a:lstStyle>
            <a:lvl1pPr algn="l">
              <a:buNone/>
              <a:defRPr sz="9563" b="0"/>
            </a:lvl1pPr>
          </a:lstStyle>
          <a:p>
            <a:r>
              <a:rPr lang="en-US"/>
              <a:t>Click to edit Master title style</a:t>
            </a:r>
          </a:p>
        </p:txBody>
      </p:sp>
      <p:sp>
        <p:nvSpPr>
          <p:cNvPr id="4" name="Text Placeholder 3"/>
          <p:cNvSpPr>
            <a:spLocks noGrp="1"/>
          </p:cNvSpPr>
          <p:nvPr>
            <p:ph type="body" sz="half" idx="2"/>
          </p:nvPr>
        </p:nvSpPr>
        <p:spPr>
          <a:xfrm>
            <a:off x="4280377" y="25442845"/>
            <a:ext cx="34243010" cy="3204051"/>
          </a:xfrm>
        </p:spPr>
        <p:txBody>
          <a:bodyPr/>
          <a:lstStyle>
            <a:lvl1pPr marL="0" indent="0">
              <a:buFontTx/>
              <a:buNone/>
              <a:defRPr sz="5475"/>
            </a:lvl1pPr>
            <a:lvl2pPr>
              <a:defRPr sz="4088"/>
            </a:lvl2pPr>
            <a:lvl3pPr>
              <a:defRPr sz="3431"/>
            </a:lvl3pPr>
            <a:lvl4pPr>
              <a:defRPr sz="3066"/>
            </a:lvl4pPr>
            <a:lvl5pPr>
              <a:defRPr sz="3066"/>
            </a:lvl5pPr>
          </a:lstStyle>
          <a:p>
            <a:pPr lvl="0"/>
            <a:r>
              <a:rPr lang="en-US"/>
              <a:t>Click to edit Master text styles</a:t>
            </a:r>
          </a:p>
        </p:txBody>
      </p:sp>
      <p:sp>
        <p:nvSpPr>
          <p:cNvPr id="3" name="Picture Placeholder 2"/>
          <p:cNvSpPr>
            <a:spLocks noGrp="1"/>
          </p:cNvSpPr>
          <p:nvPr>
            <p:ph type="pic" idx="1"/>
          </p:nvPr>
        </p:nvSpPr>
        <p:spPr>
          <a:xfrm>
            <a:off x="319758" y="311508"/>
            <a:ext cx="42138455" cy="21404843"/>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10877"/>
            </a:lvl1pPr>
          </a:lstStyle>
          <a:p>
            <a:pPr lvl="0"/>
            <a:r>
              <a:rPr lang="en-US" noProof="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a:xfrm>
            <a:off x="4280379" y="28836231"/>
            <a:ext cx="18191599" cy="2135801"/>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684773" y="29007745"/>
            <a:ext cx="2140188" cy="2135801"/>
          </a:xfrm>
        </p:spPr>
        <p:txBody>
          <a:bodyPr/>
          <a:lstStyle>
            <a:lvl1pPr>
              <a:defRPr/>
            </a:lvl1pPr>
          </a:lstStyle>
          <a:p>
            <a:pPr>
              <a:defRPr/>
            </a:pPr>
            <a:fld id="{8D9C7F47-F7CE-4BA1-9EAB-E96B8FB9B710}" type="slidenum">
              <a:rPr lang="en-US"/>
              <a:pPr>
                <a:defRPr/>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42803763" cy="32040513"/>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311821" tIns="155910" rIns="311821" bIns="155910" anchor="ctr"/>
          <a:lstStyle/>
          <a:p>
            <a:pPr algn="ctr">
              <a:defRPr/>
            </a:pPr>
            <a:endParaRPr lang="en-US" sz="1752"/>
          </a:p>
        </p:txBody>
      </p:sp>
      <p:sp useBgFill="1">
        <p:nvSpPr>
          <p:cNvPr id="8" name="Rounded Rectangle 7"/>
          <p:cNvSpPr/>
          <p:nvPr/>
        </p:nvSpPr>
        <p:spPr>
          <a:xfrm>
            <a:off x="299451" y="325645"/>
            <a:ext cx="42191652" cy="3127218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311821" tIns="155910" rIns="311821" bIns="155910" anchor="ctr"/>
          <a:lstStyle/>
          <a:p>
            <a:pPr algn="ctr">
              <a:defRPr/>
            </a:pPr>
            <a:endParaRPr lang="en-US" sz="1752"/>
          </a:p>
        </p:txBody>
      </p:sp>
      <p:sp>
        <p:nvSpPr>
          <p:cNvPr id="1028" name="Title Placeholder 21"/>
          <p:cNvSpPr>
            <a:spLocks noGrp="1"/>
          </p:cNvSpPr>
          <p:nvPr>
            <p:ph type="title"/>
          </p:nvPr>
        </p:nvSpPr>
        <p:spPr bwMode="auto">
          <a:xfrm>
            <a:off x="4280376" y="1282872"/>
            <a:ext cx="36383199" cy="5340086"/>
          </a:xfrm>
          <a:prstGeom prst="rect">
            <a:avLst/>
          </a:prstGeom>
          <a:noFill/>
          <a:ln w="9525">
            <a:noFill/>
            <a:miter lim="800000"/>
            <a:headEnd/>
            <a:tailEnd/>
          </a:ln>
        </p:spPr>
        <p:txBody>
          <a:bodyPr vert="horz" wrap="square" lIns="427153" tIns="213576" rIns="427153" bIns="427153" numCol="1" anchor="b" anchorCtr="0" compatLnSpc="1">
            <a:prstTxWarp prst="textNoShape">
              <a:avLst/>
            </a:prstTxWarp>
          </a:bodyPr>
          <a:lstStyle/>
          <a:p>
            <a:pPr lvl="0"/>
            <a:r>
              <a:rPr lang="en-US"/>
              <a:t>Click to edit Master title style</a:t>
            </a:r>
          </a:p>
        </p:txBody>
      </p:sp>
      <p:sp>
        <p:nvSpPr>
          <p:cNvPr id="1029" name="Text Placeholder 12"/>
          <p:cNvSpPr>
            <a:spLocks noGrp="1"/>
          </p:cNvSpPr>
          <p:nvPr>
            <p:ph type="body" idx="1"/>
          </p:nvPr>
        </p:nvSpPr>
        <p:spPr bwMode="auto">
          <a:xfrm>
            <a:off x="4280376" y="6764341"/>
            <a:ext cx="36383199" cy="21360342"/>
          </a:xfrm>
          <a:prstGeom prst="rect">
            <a:avLst/>
          </a:prstGeom>
          <a:noFill/>
          <a:ln w="9525">
            <a:noFill/>
            <a:miter lim="800000"/>
            <a:headEnd/>
            <a:tailEnd/>
          </a:ln>
        </p:spPr>
        <p:txBody>
          <a:bodyPr vert="horz" wrap="square" lIns="427153" tIns="213576" rIns="427153" bIns="21357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28892540" y="28925464"/>
            <a:ext cx="11592687" cy="2225036"/>
          </a:xfrm>
          <a:prstGeom prst="rect">
            <a:avLst/>
          </a:prstGeom>
        </p:spPr>
        <p:txBody>
          <a:bodyPr lIns="427153" tIns="213576" rIns="427153" bIns="213576" anchor="ctr" anchorCtr="0"/>
          <a:lstStyle>
            <a:lvl1pPr algn="r" eaLnBrk="1" latinLnBrk="0" hangingPunct="1">
              <a:defRPr kumimoji="0" sz="4745">
                <a:solidFill>
                  <a:schemeClr val="tx2"/>
                </a:solidFill>
                <a:latin typeface="Times New Roman" charset="0"/>
                <a:cs typeface="+mn-cs"/>
              </a:defRPr>
            </a:lvl1pPr>
          </a:lstStyle>
          <a:p>
            <a:pPr>
              <a:defRPr/>
            </a:pPr>
            <a:endParaRPr lang="en-US"/>
          </a:p>
        </p:txBody>
      </p:sp>
      <p:sp>
        <p:nvSpPr>
          <p:cNvPr id="3" name="Footer Placeholder 2"/>
          <p:cNvSpPr>
            <a:spLocks noGrp="1"/>
          </p:cNvSpPr>
          <p:nvPr>
            <p:ph type="ftr" sz="quarter" idx="3"/>
          </p:nvPr>
        </p:nvSpPr>
        <p:spPr>
          <a:xfrm>
            <a:off x="4280376" y="28836231"/>
            <a:ext cx="18548297" cy="2135801"/>
          </a:xfrm>
          <a:prstGeom prst="rect">
            <a:avLst/>
          </a:prstGeom>
        </p:spPr>
        <p:txBody>
          <a:bodyPr lIns="427153" tIns="213576" rIns="427153" bIns="213576" anchor="ctr" anchorCtr="0"/>
          <a:lstStyle>
            <a:lvl1pPr eaLnBrk="1" latinLnBrk="0" hangingPunct="1">
              <a:defRPr kumimoji="0" sz="4745">
                <a:solidFill>
                  <a:schemeClr val="tx2"/>
                </a:solidFill>
                <a:latin typeface="Times New Roman" charset="0"/>
                <a:cs typeface="+mn-cs"/>
              </a:defRPr>
            </a:lvl1pPr>
          </a:lstStyle>
          <a:p>
            <a:pPr>
              <a:defRPr/>
            </a:pPr>
            <a:endParaRPr lang="en-US"/>
          </a:p>
        </p:txBody>
      </p:sp>
      <p:sp>
        <p:nvSpPr>
          <p:cNvPr id="23" name="Slide Number Placeholder 22"/>
          <p:cNvSpPr>
            <a:spLocks noGrp="1"/>
          </p:cNvSpPr>
          <p:nvPr>
            <p:ph type="sldNum" sz="quarter" idx="4"/>
          </p:nvPr>
        </p:nvSpPr>
        <p:spPr>
          <a:xfrm>
            <a:off x="684773" y="29014699"/>
            <a:ext cx="2140188" cy="2135801"/>
          </a:xfrm>
          <a:prstGeom prst="ellipse">
            <a:avLst/>
          </a:prstGeom>
          <a:solidFill>
            <a:schemeClr val="accent1"/>
          </a:solidFill>
        </p:spPr>
        <p:txBody>
          <a:bodyPr wrap="none" lIns="0" tIns="0" rIns="0" bIns="0" anchor="ctr" anchorCtr="1">
            <a:noAutofit/>
          </a:bodyPr>
          <a:lstStyle>
            <a:lvl1pPr algn="ctr" eaLnBrk="1" latinLnBrk="0" hangingPunct="1">
              <a:defRPr kumimoji="0" sz="4745">
                <a:solidFill>
                  <a:srgbClr val="FFFFFF"/>
                </a:solidFill>
                <a:latin typeface="+mj-lt"/>
                <a:ea typeface="+mj-ea"/>
                <a:cs typeface="+mj-cs"/>
              </a:defRPr>
            </a:lvl1pPr>
          </a:lstStyle>
          <a:p>
            <a:pPr>
              <a:defRPr/>
            </a:pPr>
            <a:fld id="{D177DCBE-6C25-4D27-9BD7-BF98D12F0611}" type="slidenum">
              <a:rPr lang="en-US"/>
              <a:pPr>
                <a:defRPr/>
              </a:pPr>
              <a:t>‹Nr.›</a:t>
            </a:fld>
            <a:endParaRPr lang="en-US"/>
          </a:p>
        </p:txBody>
      </p:sp>
      <p:sp>
        <p:nvSpPr>
          <p:cNvPr id="10" name="Rectangle 11"/>
          <p:cNvSpPr>
            <a:spLocks noChangeArrowheads="1"/>
          </p:cNvSpPr>
          <p:nvPr userDrawn="1"/>
        </p:nvSpPr>
        <p:spPr bwMode="auto">
          <a:xfrm>
            <a:off x="0" y="0"/>
            <a:ext cx="42803763" cy="32040513"/>
          </a:xfrm>
          <a:prstGeom prst="rect">
            <a:avLst/>
          </a:prstGeom>
          <a:noFill/>
          <a:ln w="25400">
            <a:solidFill>
              <a:schemeClr val="tx1"/>
            </a:solidFill>
            <a:miter lim="800000"/>
            <a:headEnd/>
            <a:tailEnd/>
          </a:ln>
          <a:effectLst/>
        </p:spPr>
        <p:txBody>
          <a:bodyPr wrap="none" anchor="ctr"/>
          <a:lstStyle/>
          <a:p>
            <a:pPr eaLnBrk="0" hangingPunct="0">
              <a:defRPr/>
            </a:pPr>
            <a:endParaRPr lang="en-US" sz="1752">
              <a:latin typeface="Times New Roman" charset="0"/>
              <a:cs typeface="+mn-cs"/>
            </a:endParaRPr>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74" r:id="rId8"/>
    <p:sldLayoutId id="2147483675" r:id="rId9"/>
    <p:sldLayoutId id="2147483666" r:id="rId10"/>
    <p:sldLayoutId id="2147483665" r:id="rId11"/>
  </p:sldLayoutIdLst>
  <p:txStyles>
    <p:titleStyle>
      <a:lvl1pPr algn="l" rtl="0" eaLnBrk="0" fontAlgn="base" hangingPunct="0">
        <a:spcBef>
          <a:spcPct val="0"/>
        </a:spcBef>
        <a:spcAft>
          <a:spcPct val="0"/>
        </a:spcAft>
        <a:defRPr sz="13651" kern="1200">
          <a:solidFill>
            <a:schemeClr val="tx2"/>
          </a:solidFill>
          <a:latin typeface="+mj-lt"/>
          <a:ea typeface="+mj-ea"/>
          <a:cs typeface="+mj-cs"/>
        </a:defRPr>
      </a:lvl1pPr>
      <a:lvl2pPr algn="l" rtl="0" eaLnBrk="0" fontAlgn="base" hangingPunct="0">
        <a:spcBef>
          <a:spcPct val="0"/>
        </a:spcBef>
        <a:spcAft>
          <a:spcPct val="0"/>
        </a:spcAft>
        <a:defRPr sz="13651">
          <a:solidFill>
            <a:schemeClr val="tx2"/>
          </a:solidFill>
          <a:latin typeface="Franklin Gothic Book" pitchFamily="34" charset="0"/>
        </a:defRPr>
      </a:lvl2pPr>
      <a:lvl3pPr algn="l" rtl="0" eaLnBrk="0" fontAlgn="base" hangingPunct="0">
        <a:spcBef>
          <a:spcPct val="0"/>
        </a:spcBef>
        <a:spcAft>
          <a:spcPct val="0"/>
        </a:spcAft>
        <a:defRPr sz="13651">
          <a:solidFill>
            <a:schemeClr val="tx2"/>
          </a:solidFill>
          <a:latin typeface="Franklin Gothic Book" pitchFamily="34" charset="0"/>
        </a:defRPr>
      </a:lvl3pPr>
      <a:lvl4pPr algn="l" rtl="0" eaLnBrk="0" fontAlgn="base" hangingPunct="0">
        <a:spcBef>
          <a:spcPct val="0"/>
        </a:spcBef>
        <a:spcAft>
          <a:spcPct val="0"/>
        </a:spcAft>
        <a:defRPr sz="13651">
          <a:solidFill>
            <a:schemeClr val="tx2"/>
          </a:solidFill>
          <a:latin typeface="Franklin Gothic Book" pitchFamily="34" charset="0"/>
        </a:defRPr>
      </a:lvl4pPr>
      <a:lvl5pPr algn="l" rtl="0" eaLnBrk="0" fontAlgn="base" hangingPunct="0">
        <a:spcBef>
          <a:spcPct val="0"/>
        </a:spcBef>
        <a:spcAft>
          <a:spcPct val="0"/>
        </a:spcAft>
        <a:defRPr sz="13651">
          <a:solidFill>
            <a:schemeClr val="tx2"/>
          </a:solidFill>
          <a:latin typeface="Franklin Gothic Book" pitchFamily="34" charset="0"/>
        </a:defRPr>
      </a:lvl5pPr>
      <a:lvl6pPr marL="333756" algn="l" rtl="0" fontAlgn="base">
        <a:spcBef>
          <a:spcPct val="0"/>
        </a:spcBef>
        <a:spcAft>
          <a:spcPct val="0"/>
        </a:spcAft>
        <a:defRPr sz="13651">
          <a:solidFill>
            <a:schemeClr val="tx2"/>
          </a:solidFill>
          <a:latin typeface="Franklin Gothic Book" pitchFamily="34" charset="0"/>
        </a:defRPr>
      </a:lvl6pPr>
      <a:lvl7pPr marL="667512" algn="l" rtl="0" fontAlgn="base">
        <a:spcBef>
          <a:spcPct val="0"/>
        </a:spcBef>
        <a:spcAft>
          <a:spcPct val="0"/>
        </a:spcAft>
        <a:defRPr sz="13651">
          <a:solidFill>
            <a:schemeClr val="tx2"/>
          </a:solidFill>
          <a:latin typeface="Franklin Gothic Book" pitchFamily="34" charset="0"/>
        </a:defRPr>
      </a:lvl7pPr>
      <a:lvl8pPr marL="1001268" algn="l" rtl="0" fontAlgn="base">
        <a:spcBef>
          <a:spcPct val="0"/>
        </a:spcBef>
        <a:spcAft>
          <a:spcPct val="0"/>
        </a:spcAft>
        <a:defRPr sz="13651">
          <a:solidFill>
            <a:schemeClr val="tx2"/>
          </a:solidFill>
          <a:latin typeface="Franklin Gothic Book" pitchFamily="34" charset="0"/>
        </a:defRPr>
      </a:lvl8pPr>
      <a:lvl9pPr marL="1335024" algn="l" rtl="0" fontAlgn="base">
        <a:spcBef>
          <a:spcPct val="0"/>
        </a:spcBef>
        <a:spcAft>
          <a:spcPct val="0"/>
        </a:spcAft>
        <a:defRPr sz="13651">
          <a:solidFill>
            <a:schemeClr val="tx2"/>
          </a:solidFill>
          <a:latin typeface="Franklin Gothic Book" pitchFamily="34" charset="0"/>
        </a:defRPr>
      </a:lvl9pPr>
    </p:titleStyle>
    <p:bodyStyle>
      <a:lvl1pPr marL="935212" indent="-935212" algn="l" rtl="0" eaLnBrk="0" fontAlgn="base" hangingPunct="0">
        <a:spcBef>
          <a:spcPts val="1980"/>
        </a:spcBef>
        <a:spcAft>
          <a:spcPct val="0"/>
        </a:spcAft>
        <a:buClr>
          <a:schemeClr val="accent1"/>
        </a:buClr>
        <a:buSzPct val="85000"/>
        <a:buFont typeface="Wingdings 2" pitchFamily="18" charset="2"/>
        <a:buChar char=""/>
        <a:defRPr sz="8833" kern="1200">
          <a:solidFill>
            <a:schemeClr val="tx1"/>
          </a:solidFill>
          <a:latin typeface="+mn-lt"/>
          <a:ea typeface="+mn-ea"/>
          <a:cs typeface="+mn-cs"/>
        </a:defRPr>
      </a:lvl1pPr>
      <a:lvl2pPr marL="1870424" indent="-778764" algn="l" rtl="0" eaLnBrk="0" fontAlgn="base" hangingPunct="0">
        <a:spcBef>
          <a:spcPts val="1259"/>
        </a:spcBef>
        <a:spcAft>
          <a:spcPct val="0"/>
        </a:spcAft>
        <a:buClr>
          <a:schemeClr val="accent2"/>
        </a:buClr>
        <a:buSzPct val="85000"/>
        <a:buFont typeface="Wingdings 2" pitchFamily="18" charset="2"/>
        <a:buChar char=""/>
        <a:defRPr sz="8176" kern="1200">
          <a:solidFill>
            <a:schemeClr val="tx1"/>
          </a:solidFill>
          <a:latin typeface="+mn-lt"/>
          <a:ea typeface="+mn-ea"/>
          <a:cs typeface="+mn-cs"/>
        </a:defRPr>
      </a:lvl2pPr>
      <a:lvl3pPr marL="2805637" indent="-778764" algn="l" rtl="0" eaLnBrk="0" fontAlgn="base" hangingPunct="0">
        <a:spcBef>
          <a:spcPts val="1259"/>
        </a:spcBef>
        <a:spcAft>
          <a:spcPct val="0"/>
        </a:spcAft>
        <a:buClr>
          <a:srgbClr val="E6B1AB"/>
        </a:buClr>
        <a:buSzPct val="85000"/>
        <a:buFont typeface="Wingdings 2" pitchFamily="18" charset="2"/>
        <a:buChar char=""/>
        <a:defRPr sz="6789" kern="1200">
          <a:solidFill>
            <a:schemeClr val="tx1"/>
          </a:solidFill>
          <a:latin typeface="+mn-lt"/>
          <a:ea typeface="+mn-ea"/>
          <a:cs typeface="+mn-cs"/>
        </a:defRPr>
      </a:lvl3pPr>
      <a:lvl4pPr marL="3740849" indent="-778764" algn="l" rtl="0" eaLnBrk="0" fontAlgn="base" hangingPunct="0">
        <a:spcBef>
          <a:spcPts val="1259"/>
        </a:spcBef>
        <a:spcAft>
          <a:spcPct val="0"/>
        </a:spcAft>
        <a:buClr>
          <a:srgbClr val="A28E6A"/>
        </a:buClr>
        <a:buSzPct val="80000"/>
        <a:buFont typeface="Wingdings 2" pitchFamily="18" charset="2"/>
        <a:buChar char=""/>
        <a:defRPr sz="6789" kern="1200">
          <a:solidFill>
            <a:schemeClr val="tx1"/>
          </a:solidFill>
          <a:latin typeface="+mn-lt"/>
          <a:ea typeface="+mn-ea"/>
          <a:cs typeface="+mn-cs"/>
        </a:defRPr>
      </a:lvl4pPr>
      <a:lvl5pPr marL="4677220" indent="-778764" algn="l" rtl="0" eaLnBrk="0" fontAlgn="base" hangingPunct="0">
        <a:spcBef>
          <a:spcPts val="1259"/>
        </a:spcBef>
        <a:spcAft>
          <a:spcPct val="0"/>
        </a:spcAft>
        <a:buClr>
          <a:srgbClr val="A28E6A"/>
        </a:buClr>
        <a:buChar char="o"/>
        <a:defRPr sz="6789" kern="1200">
          <a:solidFill>
            <a:schemeClr val="tx1"/>
          </a:solidFill>
          <a:latin typeface="+mn-lt"/>
          <a:ea typeface="+mn-ea"/>
          <a:cs typeface="+mn-cs"/>
        </a:defRPr>
      </a:lvl5pPr>
      <a:lvl6pPr marL="5612788" indent="-779554" algn="l" rtl="0" eaLnBrk="1" latinLnBrk="0" hangingPunct="1">
        <a:spcBef>
          <a:spcPts val="1261"/>
        </a:spcBef>
        <a:buClr>
          <a:schemeClr val="accent3"/>
        </a:buClr>
        <a:buChar char="•"/>
        <a:defRPr kumimoji="0" sz="6132" kern="1200" baseline="0">
          <a:solidFill>
            <a:schemeClr val="tx1"/>
          </a:solidFill>
          <a:latin typeface="+mn-lt"/>
          <a:ea typeface="+mn-ea"/>
          <a:cs typeface="+mn-cs"/>
        </a:defRPr>
      </a:lvl6pPr>
      <a:lvl7pPr marL="6548253" indent="-779554" algn="l" rtl="0" eaLnBrk="1" latinLnBrk="0" hangingPunct="1">
        <a:spcBef>
          <a:spcPts val="1261"/>
        </a:spcBef>
        <a:buClr>
          <a:schemeClr val="accent2"/>
        </a:buClr>
        <a:buChar char="•"/>
        <a:defRPr kumimoji="0" sz="6132" kern="1200">
          <a:solidFill>
            <a:schemeClr val="tx1"/>
          </a:solidFill>
          <a:latin typeface="+mn-lt"/>
          <a:ea typeface="+mn-ea"/>
          <a:cs typeface="+mn-cs"/>
        </a:defRPr>
      </a:lvl7pPr>
      <a:lvl8pPr marL="7483718" indent="-779554" algn="l" rtl="0" eaLnBrk="1" latinLnBrk="0" hangingPunct="1">
        <a:spcBef>
          <a:spcPts val="1261"/>
        </a:spcBef>
        <a:buClr>
          <a:schemeClr val="accent1">
            <a:tint val="60000"/>
          </a:schemeClr>
        </a:buClr>
        <a:buChar char="•"/>
        <a:defRPr kumimoji="0" sz="6132" kern="1200">
          <a:solidFill>
            <a:schemeClr val="tx1"/>
          </a:solidFill>
          <a:latin typeface="+mn-lt"/>
          <a:ea typeface="+mn-ea"/>
          <a:cs typeface="+mn-cs"/>
        </a:defRPr>
      </a:lvl8pPr>
      <a:lvl9pPr marL="8419182" indent="-779554" algn="l" rtl="0" eaLnBrk="1" latinLnBrk="0" hangingPunct="1">
        <a:spcBef>
          <a:spcPts val="1261"/>
        </a:spcBef>
        <a:buClr>
          <a:schemeClr val="accent2">
            <a:tint val="60000"/>
          </a:schemeClr>
        </a:buClr>
        <a:buChar char="•"/>
        <a:defRPr kumimoji="0" sz="6132"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1559108" algn="l" rtl="0" eaLnBrk="1" latinLnBrk="0" hangingPunct="1">
        <a:defRPr kumimoji="0" kern="1200">
          <a:solidFill>
            <a:schemeClr val="tx1"/>
          </a:solidFill>
          <a:latin typeface="+mn-lt"/>
          <a:ea typeface="+mn-ea"/>
          <a:cs typeface="+mn-cs"/>
        </a:defRPr>
      </a:lvl2pPr>
      <a:lvl3pPr marL="3118215" algn="l" rtl="0" eaLnBrk="1" latinLnBrk="0" hangingPunct="1">
        <a:defRPr kumimoji="0" kern="1200">
          <a:solidFill>
            <a:schemeClr val="tx1"/>
          </a:solidFill>
          <a:latin typeface="+mn-lt"/>
          <a:ea typeface="+mn-ea"/>
          <a:cs typeface="+mn-cs"/>
        </a:defRPr>
      </a:lvl3pPr>
      <a:lvl4pPr marL="4677323" algn="l" rtl="0" eaLnBrk="1" latinLnBrk="0" hangingPunct="1">
        <a:defRPr kumimoji="0" kern="1200">
          <a:solidFill>
            <a:schemeClr val="tx1"/>
          </a:solidFill>
          <a:latin typeface="+mn-lt"/>
          <a:ea typeface="+mn-ea"/>
          <a:cs typeface="+mn-cs"/>
        </a:defRPr>
      </a:lvl4pPr>
      <a:lvl5pPr marL="6236431" algn="l" rtl="0" eaLnBrk="1" latinLnBrk="0" hangingPunct="1">
        <a:defRPr kumimoji="0" kern="1200">
          <a:solidFill>
            <a:schemeClr val="tx1"/>
          </a:solidFill>
          <a:latin typeface="+mn-lt"/>
          <a:ea typeface="+mn-ea"/>
          <a:cs typeface="+mn-cs"/>
        </a:defRPr>
      </a:lvl5pPr>
      <a:lvl6pPr marL="7795539" algn="l" rtl="0" eaLnBrk="1" latinLnBrk="0" hangingPunct="1">
        <a:defRPr kumimoji="0" kern="1200">
          <a:solidFill>
            <a:schemeClr val="tx1"/>
          </a:solidFill>
          <a:latin typeface="+mn-lt"/>
          <a:ea typeface="+mn-ea"/>
          <a:cs typeface="+mn-cs"/>
        </a:defRPr>
      </a:lvl6pPr>
      <a:lvl7pPr marL="9354646" algn="l" rtl="0" eaLnBrk="1" latinLnBrk="0" hangingPunct="1">
        <a:defRPr kumimoji="0" kern="1200">
          <a:solidFill>
            <a:schemeClr val="tx1"/>
          </a:solidFill>
          <a:latin typeface="+mn-lt"/>
          <a:ea typeface="+mn-ea"/>
          <a:cs typeface="+mn-cs"/>
        </a:defRPr>
      </a:lvl7pPr>
      <a:lvl8pPr marL="10913755" algn="l" rtl="0" eaLnBrk="1" latinLnBrk="0" hangingPunct="1">
        <a:defRPr kumimoji="0" kern="1200">
          <a:solidFill>
            <a:schemeClr val="tx1"/>
          </a:solidFill>
          <a:latin typeface="+mn-lt"/>
          <a:ea typeface="+mn-ea"/>
          <a:cs typeface="+mn-cs"/>
        </a:defRPr>
      </a:lvl8pPr>
      <a:lvl9pPr marL="1247286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slideLayout" Target="../slideLayouts/slideLayout7.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11" Type="http://schemas.openxmlformats.org/officeDocument/2006/relationships/image" Target="../media/image9.emf"/><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C6E472"/>
        </a:solidFill>
        <a:effectLst/>
      </p:bgPr>
    </p:bg>
    <p:spTree>
      <p:nvGrpSpPr>
        <p:cNvPr id="1" name=""/>
        <p:cNvGrpSpPr/>
        <p:nvPr/>
      </p:nvGrpSpPr>
      <p:grpSpPr>
        <a:xfrm>
          <a:off x="0" y="0"/>
          <a:ext cx="0" cy="0"/>
          <a:chOff x="0" y="0"/>
          <a:chExt cx="0" cy="0"/>
        </a:xfrm>
      </p:grpSpPr>
      <p:sp>
        <p:nvSpPr>
          <p:cNvPr id="15367" name="Text Box 8"/>
          <p:cNvSpPr txBox="1">
            <a:spLocks noChangeArrowheads="1"/>
          </p:cNvSpPr>
          <p:nvPr/>
        </p:nvSpPr>
        <p:spPr bwMode="auto">
          <a:xfrm>
            <a:off x="216427" y="163596"/>
            <a:ext cx="42187494" cy="6402395"/>
          </a:xfrm>
          <a:prstGeom prst="rect">
            <a:avLst/>
          </a:prstGeom>
          <a:solidFill>
            <a:schemeClr val="bg1"/>
          </a:solidFill>
          <a:ln w="9525">
            <a:noFill/>
            <a:miter lim="800000"/>
            <a:headEnd/>
            <a:tailEnd/>
          </a:ln>
        </p:spPr>
        <p:txBody>
          <a:bodyPr lIns="262799" tIns="262799" rIns="262799" bIns="262799"/>
          <a:lstStyle/>
          <a:p>
            <a:pPr algn="ctr" defTabSz="2966510" fontAlgn="auto">
              <a:spcBef>
                <a:spcPts val="0"/>
              </a:spcBef>
              <a:spcAft>
                <a:spcPts val="0"/>
              </a:spcAft>
            </a:pPr>
            <a:endParaRPr lang="en-ZA" sz="1752" dirty="0">
              <a:solidFill>
                <a:srgbClr val="5F9127"/>
              </a:solidFill>
              <a:latin typeface="Candara" pitchFamily="34" charset="0"/>
              <a:cs typeface="+mn-cs"/>
            </a:endParaRPr>
          </a:p>
          <a:p>
            <a:pPr algn="ctr" defTabSz="2966510" fontAlgn="auto">
              <a:spcBef>
                <a:spcPts val="0"/>
              </a:spcBef>
              <a:spcAft>
                <a:spcPts val="0"/>
              </a:spcAft>
            </a:pPr>
            <a:endParaRPr lang="en-ZA" sz="1752" dirty="0">
              <a:solidFill>
                <a:srgbClr val="5F9127"/>
              </a:solidFill>
              <a:latin typeface="Candara" pitchFamily="34" charset="0"/>
              <a:cs typeface="+mn-cs"/>
            </a:endParaRPr>
          </a:p>
          <a:p>
            <a:pPr algn="ctr" defTabSz="2966510" fontAlgn="auto">
              <a:spcBef>
                <a:spcPts val="0"/>
              </a:spcBef>
              <a:spcAft>
                <a:spcPts val="0"/>
              </a:spcAft>
            </a:pPr>
            <a:endParaRPr lang="en-ZA" sz="1752" dirty="0">
              <a:solidFill>
                <a:srgbClr val="5F9127"/>
              </a:solidFill>
              <a:latin typeface="Candara" pitchFamily="34" charset="0"/>
              <a:cs typeface="+mn-cs"/>
            </a:endParaRPr>
          </a:p>
          <a:p>
            <a:pPr algn="ctr" defTabSz="2966510" fontAlgn="auto">
              <a:spcBef>
                <a:spcPts val="0"/>
              </a:spcBef>
              <a:spcAft>
                <a:spcPts val="0"/>
              </a:spcAft>
            </a:pPr>
            <a:endParaRPr lang="en-ZA" sz="1752" dirty="0">
              <a:solidFill>
                <a:srgbClr val="5F9127"/>
              </a:solidFill>
              <a:latin typeface="Candara" pitchFamily="34" charset="0"/>
              <a:cs typeface="+mn-cs"/>
            </a:endParaRPr>
          </a:p>
          <a:p>
            <a:pPr algn="ctr" defTabSz="2966510" fontAlgn="auto">
              <a:spcBef>
                <a:spcPts val="0"/>
              </a:spcBef>
              <a:spcAft>
                <a:spcPts val="0"/>
              </a:spcAft>
            </a:pPr>
            <a:endParaRPr lang="en-ZA" sz="1752" dirty="0">
              <a:solidFill>
                <a:srgbClr val="5F9127"/>
              </a:solidFill>
              <a:latin typeface="Candara" pitchFamily="34" charset="0"/>
              <a:cs typeface="+mn-cs"/>
            </a:endParaRPr>
          </a:p>
          <a:p>
            <a:pPr algn="ctr" defTabSz="2966510" fontAlgn="auto">
              <a:spcBef>
                <a:spcPts val="0"/>
              </a:spcBef>
              <a:spcAft>
                <a:spcPts val="0"/>
              </a:spcAft>
            </a:pPr>
            <a:endParaRPr lang="en-ZA" sz="1752" dirty="0">
              <a:solidFill>
                <a:srgbClr val="5F9127"/>
              </a:solidFill>
              <a:latin typeface="Candara" pitchFamily="34" charset="0"/>
              <a:cs typeface="+mn-cs"/>
            </a:endParaRPr>
          </a:p>
          <a:p>
            <a:pPr algn="ctr" defTabSz="2966510" fontAlgn="auto">
              <a:spcBef>
                <a:spcPts val="0"/>
              </a:spcBef>
              <a:spcAft>
                <a:spcPts val="0"/>
              </a:spcAft>
            </a:pPr>
            <a:endParaRPr lang="en-ZA" sz="1752" dirty="0">
              <a:solidFill>
                <a:srgbClr val="5F9127"/>
              </a:solidFill>
              <a:latin typeface="Candara" pitchFamily="34" charset="0"/>
              <a:cs typeface="+mn-cs"/>
            </a:endParaRPr>
          </a:p>
          <a:p>
            <a:pPr algn="ctr" defTabSz="2966510" fontAlgn="auto">
              <a:spcBef>
                <a:spcPts val="0"/>
              </a:spcBef>
              <a:spcAft>
                <a:spcPts val="0"/>
              </a:spcAft>
            </a:pPr>
            <a:endParaRPr lang="en-ZA" sz="1752" b="1" dirty="0">
              <a:latin typeface="Candara" pitchFamily="34" charset="0"/>
              <a:cs typeface="+mn-cs"/>
            </a:endParaRPr>
          </a:p>
          <a:p>
            <a:pPr algn="ctr" defTabSz="2966510" fontAlgn="auto">
              <a:spcBef>
                <a:spcPts val="0"/>
              </a:spcBef>
              <a:spcAft>
                <a:spcPts val="0"/>
              </a:spcAft>
            </a:pPr>
            <a:r>
              <a:rPr lang="en-ZA" sz="5400" b="1" dirty="0">
                <a:latin typeface="Candara" pitchFamily="34" charset="0"/>
                <a:cs typeface="+mn-cs"/>
              </a:rPr>
              <a:t>Longitudinal evolution of maternal viral load during pregnancy </a:t>
            </a:r>
            <a:r>
              <a:rPr lang="en-ZA" sz="5400" b="1">
                <a:latin typeface="Candara" pitchFamily="34" charset="0"/>
                <a:cs typeface="+mn-cs"/>
              </a:rPr>
              <a:t>and up to 15 </a:t>
            </a:r>
            <a:r>
              <a:rPr lang="en-ZA" sz="5400" b="1" dirty="0">
                <a:latin typeface="Candara" pitchFamily="34" charset="0"/>
                <a:cs typeface="+mn-cs"/>
              </a:rPr>
              <a:t>months postpartum among pregnant women living with </a:t>
            </a:r>
          </a:p>
          <a:p>
            <a:pPr algn="ctr" defTabSz="2966510" fontAlgn="auto">
              <a:spcBef>
                <a:spcPts val="0"/>
              </a:spcBef>
              <a:spcAft>
                <a:spcPts val="0"/>
              </a:spcAft>
            </a:pPr>
            <a:r>
              <a:rPr lang="en-ZA" sz="5400" b="1" dirty="0">
                <a:latin typeface="Candara" pitchFamily="34" charset="0"/>
                <a:cs typeface="+mn-cs"/>
              </a:rPr>
              <a:t>HIV in South Africa</a:t>
            </a:r>
          </a:p>
          <a:p>
            <a:pPr algn="ctr" defTabSz="2966510" fontAlgn="auto">
              <a:spcBef>
                <a:spcPts val="0"/>
              </a:spcBef>
              <a:spcAft>
                <a:spcPts val="0"/>
              </a:spcAft>
            </a:pPr>
            <a:r>
              <a:rPr lang="en-ZA" sz="3200" b="1" u="sng" dirty="0">
                <a:latin typeface="Candara" pitchFamily="34" charset="0"/>
                <a:cs typeface="+mn-cs"/>
              </a:rPr>
              <a:t>Faith Moyo</a:t>
            </a:r>
            <a:r>
              <a:rPr lang="en-ZA" sz="3200" b="1" baseline="30000" dirty="0">
                <a:latin typeface="Candara" pitchFamily="34" charset="0"/>
                <a:cs typeface="+mn-cs"/>
              </a:rPr>
              <a:t>1,2,3</a:t>
            </a:r>
            <a:r>
              <a:rPr lang="en-ZA" sz="3200" b="1" dirty="0">
                <a:latin typeface="Candara" pitchFamily="34" charset="0"/>
                <a:cs typeface="+mn-cs"/>
              </a:rPr>
              <a:t>, Ahmad Haeri Mazanderani</a:t>
            </a:r>
            <a:r>
              <a:rPr lang="en-ZA" sz="3200" b="1" baseline="30000" dirty="0">
                <a:latin typeface="Candara" pitchFamily="34" charset="0"/>
                <a:cs typeface="+mn-cs"/>
              </a:rPr>
              <a:t>1</a:t>
            </a:r>
            <a:r>
              <a:rPr lang="en-ZA" sz="3200" b="1" dirty="0">
                <a:latin typeface="Candara" pitchFamily="34" charset="0"/>
                <a:cs typeface="+mn-cs"/>
              </a:rPr>
              <a:t>, Tanya Murray</a:t>
            </a:r>
            <a:r>
              <a:rPr lang="en-ZA" sz="3200" b="1" baseline="30000" dirty="0">
                <a:latin typeface="Candara" pitchFamily="34" charset="0"/>
                <a:cs typeface="+mn-cs"/>
              </a:rPr>
              <a:t>1,3</a:t>
            </a:r>
            <a:r>
              <a:rPr lang="en-ZA" sz="3200" b="1" dirty="0">
                <a:latin typeface="Candara" pitchFamily="34" charset="0"/>
                <a:cs typeface="+mn-cs"/>
              </a:rPr>
              <a:t>, Gayle G Sherman</a:t>
            </a:r>
            <a:r>
              <a:rPr lang="en-ZA" sz="3200" b="1" baseline="30000" dirty="0">
                <a:latin typeface="Candara" pitchFamily="34" charset="0"/>
                <a:cs typeface="+mn-cs"/>
              </a:rPr>
              <a:t>1,3,4</a:t>
            </a:r>
            <a:r>
              <a:rPr lang="en-ZA" sz="3200" b="1" dirty="0">
                <a:latin typeface="Candara" pitchFamily="34" charset="0"/>
                <a:cs typeface="+mn-cs"/>
              </a:rPr>
              <a:t>, Tendesayi Kufa</a:t>
            </a:r>
            <a:r>
              <a:rPr lang="en-ZA" sz="3200" b="1" baseline="30000" dirty="0">
                <a:latin typeface="Candara" pitchFamily="34" charset="0"/>
                <a:cs typeface="+mn-cs"/>
              </a:rPr>
              <a:t>1,3</a:t>
            </a:r>
          </a:p>
          <a:p>
            <a:pPr algn="ctr" defTabSz="2966510" fontAlgn="auto">
              <a:spcBef>
                <a:spcPts val="0"/>
              </a:spcBef>
              <a:spcAft>
                <a:spcPts val="0"/>
              </a:spcAft>
            </a:pPr>
            <a:endParaRPr lang="en-ZA" sz="3200" b="1" baseline="30000" dirty="0">
              <a:latin typeface="Candara" pitchFamily="34" charset="0"/>
              <a:cs typeface="+mn-cs"/>
            </a:endParaRPr>
          </a:p>
          <a:p>
            <a:pPr algn="ctr" defTabSz="2966510" fontAlgn="auto">
              <a:spcBef>
                <a:spcPts val="0"/>
              </a:spcBef>
              <a:spcAft>
                <a:spcPts val="0"/>
              </a:spcAft>
            </a:pPr>
            <a:r>
              <a:rPr lang="en-ZA" dirty="0">
                <a:solidFill>
                  <a:srgbClr val="5F9127"/>
                </a:solidFill>
                <a:latin typeface="Candara" pitchFamily="34" charset="0"/>
                <a:cs typeface="+mn-cs"/>
              </a:rPr>
              <a:t>1. Centre for HIV and STIs, National Institute for Communicable Diseases, National Health Laboratory Service, Johannesburg, South Africa 2. Paediatric HIV Diagnostics Division, Wits Health Consortium, Johannesburg, South Africa 3. School of Public Health, Faculty of Health Sciences, University of the Witwatersrand, Johannesburg, South Africa. 4. </a:t>
            </a:r>
            <a:r>
              <a:rPr lang="en-ZA" dirty="0" err="1">
                <a:solidFill>
                  <a:srgbClr val="5F9127"/>
                </a:solidFill>
                <a:latin typeface="Candara" pitchFamily="34" charset="0"/>
                <a:cs typeface="+mn-cs"/>
              </a:rPr>
              <a:t>Empilweni</a:t>
            </a:r>
            <a:r>
              <a:rPr lang="en-ZA" dirty="0">
                <a:solidFill>
                  <a:srgbClr val="5F9127"/>
                </a:solidFill>
                <a:latin typeface="Candara" pitchFamily="34" charset="0"/>
                <a:cs typeface="+mn-cs"/>
              </a:rPr>
              <a:t> Services and Research Unit, </a:t>
            </a:r>
            <a:r>
              <a:rPr lang="en-ZA" dirty="0" err="1">
                <a:solidFill>
                  <a:srgbClr val="5F9127"/>
                </a:solidFill>
                <a:latin typeface="Candara" pitchFamily="34" charset="0"/>
                <a:cs typeface="+mn-cs"/>
              </a:rPr>
              <a:t>Rahima</a:t>
            </a:r>
            <a:r>
              <a:rPr lang="en-ZA" dirty="0">
                <a:solidFill>
                  <a:srgbClr val="5F9127"/>
                </a:solidFill>
                <a:latin typeface="Candara" pitchFamily="34" charset="0"/>
                <a:cs typeface="+mn-cs"/>
              </a:rPr>
              <a:t> Moosa Mother and Child Hospital, Department of Paediatrics and Child Health, Faculty of Health Sciences, University of the Witwatersrand, Johannesburg, South Africa</a:t>
            </a:r>
          </a:p>
          <a:p>
            <a:pPr algn="ctr" defTabSz="2966510" fontAlgn="auto">
              <a:spcBef>
                <a:spcPts val="0"/>
              </a:spcBef>
              <a:spcAft>
                <a:spcPts val="0"/>
              </a:spcAft>
            </a:pPr>
            <a:r>
              <a:rPr lang="en-GB" dirty="0">
                <a:solidFill>
                  <a:srgbClr val="5F9127"/>
                </a:solidFill>
                <a:latin typeface="Candara" pitchFamily="34" charset="0"/>
                <a:cs typeface="+mn-cs"/>
              </a:rPr>
              <a:t>*Contact details: faithmo@nicd.ac.za</a:t>
            </a:r>
          </a:p>
        </p:txBody>
      </p:sp>
      <p:sp>
        <p:nvSpPr>
          <p:cNvPr id="15386" name="Text Box 36"/>
          <p:cNvSpPr txBox="1">
            <a:spLocks noChangeArrowheads="1"/>
          </p:cNvSpPr>
          <p:nvPr/>
        </p:nvSpPr>
        <p:spPr bwMode="auto">
          <a:xfrm>
            <a:off x="31408734" y="513381"/>
            <a:ext cx="454292" cy="472820"/>
          </a:xfrm>
          <a:prstGeom prst="rect">
            <a:avLst/>
          </a:prstGeom>
          <a:noFill/>
          <a:ln w="9525">
            <a:noFill/>
            <a:miter lim="800000"/>
            <a:headEnd/>
            <a:tailEnd/>
          </a:ln>
        </p:spPr>
        <p:txBody>
          <a:bodyPr vert="eaVert">
            <a:spAutoFit/>
          </a:bodyPr>
          <a:lstStyle/>
          <a:p>
            <a:pPr>
              <a:spcBef>
                <a:spcPct val="50000"/>
              </a:spcBef>
            </a:pPr>
            <a:endParaRPr lang="en-US" sz="1752"/>
          </a:p>
        </p:txBody>
      </p:sp>
      <p:pic>
        <p:nvPicPr>
          <p:cNvPr id="27" name="Picture 1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630" y="596361"/>
            <a:ext cx="3674162" cy="16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67780" y="627773"/>
            <a:ext cx="2180440" cy="1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Box 49"/>
          <p:cNvSpPr txBox="1"/>
          <p:nvPr/>
        </p:nvSpPr>
        <p:spPr>
          <a:xfrm>
            <a:off x="217357" y="6891737"/>
            <a:ext cx="20088000" cy="5112000"/>
          </a:xfrm>
          <a:prstGeom prst="rect">
            <a:avLst/>
          </a:prstGeom>
          <a:solidFill>
            <a:schemeClr val="bg1"/>
          </a:solidFill>
        </p:spPr>
        <p:txBody>
          <a:bodyPr wrap="square" rtlCol="0">
            <a:spAutoFit/>
          </a:bodyPr>
          <a:lstStyle/>
          <a:p>
            <a:pPr algn="ctr" defTabSz="3377724" fontAlgn="auto">
              <a:spcBef>
                <a:spcPts val="0"/>
              </a:spcBef>
              <a:spcAft>
                <a:spcPts val="876"/>
              </a:spcAft>
            </a:pPr>
            <a:r>
              <a:rPr lang="en-ZA" sz="3400" b="1" dirty="0">
                <a:solidFill>
                  <a:prstClr val="black"/>
                </a:solidFill>
                <a:latin typeface="Calibri"/>
                <a:cs typeface="+mn-cs"/>
              </a:rPr>
              <a:t>Background</a:t>
            </a:r>
          </a:p>
          <a:p>
            <a:pPr marL="417006" indent="-417006" algn="just" defTabSz="3377724" fontAlgn="auto">
              <a:spcBef>
                <a:spcPts val="0"/>
              </a:spcBef>
              <a:spcAft>
                <a:spcPts val="876"/>
              </a:spcAft>
              <a:buFont typeface="Arial" panose="020B0604020202020204" pitchFamily="34" charset="0"/>
              <a:buChar char="•"/>
            </a:pPr>
            <a:r>
              <a:rPr lang="en-ZA" sz="3200" dirty="0">
                <a:solidFill>
                  <a:prstClr val="black"/>
                </a:solidFill>
                <a:latin typeface="Calibri"/>
                <a:cs typeface="+mn-cs"/>
              </a:rPr>
              <a:t>Elimination of mother-to-child transmission of HIV (</a:t>
            </a:r>
            <a:r>
              <a:rPr lang="en-ZA" sz="3200" dirty="0" err="1">
                <a:solidFill>
                  <a:prstClr val="black"/>
                </a:solidFill>
                <a:latin typeface="Calibri"/>
                <a:cs typeface="+mn-cs"/>
              </a:rPr>
              <a:t>eMTCT</a:t>
            </a:r>
            <a:r>
              <a:rPr lang="en-ZA" sz="3200" dirty="0">
                <a:solidFill>
                  <a:prstClr val="black"/>
                </a:solidFill>
                <a:latin typeface="Calibri"/>
                <a:cs typeface="+mn-cs"/>
              </a:rPr>
              <a:t>) requires sustained maternal viral suppression during pregnancy, at delivery and postpartum during the breastfeeding period</a:t>
            </a:r>
          </a:p>
          <a:p>
            <a:pPr marL="417006" indent="-417006" algn="just" defTabSz="3377724" fontAlgn="auto">
              <a:spcBef>
                <a:spcPts val="0"/>
              </a:spcBef>
              <a:spcAft>
                <a:spcPts val="876"/>
              </a:spcAft>
              <a:buFont typeface="Arial" panose="020B0604020202020204" pitchFamily="34" charset="0"/>
              <a:buChar char="•"/>
            </a:pPr>
            <a:r>
              <a:rPr lang="en-ZA" sz="3200" dirty="0">
                <a:solidFill>
                  <a:prstClr val="black"/>
                </a:solidFill>
                <a:latin typeface="Calibri"/>
                <a:cs typeface="+mn-cs"/>
              </a:rPr>
              <a:t>HIV screening and antiretroviral therapy (ART) initiation amongst antenatal attendees is near universal at &gt;95% coverage in the public health sector in South Africa</a:t>
            </a:r>
          </a:p>
          <a:p>
            <a:pPr marL="417006" indent="-417006" algn="just" defTabSz="3377724" fontAlgn="auto">
              <a:spcBef>
                <a:spcPts val="0"/>
              </a:spcBef>
              <a:spcAft>
                <a:spcPts val="876"/>
              </a:spcAft>
              <a:buFont typeface="Arial" panose="020B0604020202020204" pitchFamily="34" charset="0"/>
              <a:buChar char="•"/>
            </a:pPr>
            <a:r>
              <a:rPr lang="en-ZA" sz="3200" dirty="0">
                <a:solidFill>
                  <a:prstClr val="black"/>
                </a:solidFill>
                <a:latin typeface="Calibri"/>
                <a:cs typeface="+mn-cs"/>
              </a:rPr>
              <a:t>Viral load suppression (VLS) rates in pregnant and postpartum women living with HIV (WLHIV) </a:t>
            </a:r>
            <a:r>
              <a:rPr lang="en-ZA" sz="3200" dirty="0">
                <a:latin typeface="Calibri"/>
                <a:cs typeface="+mn-cs"/>
              </a:rPr>
              <a:t>are not well </a:t>
            </a:r>
            <a:r>
              <a:rPr lang="en-ZA" sz="3200" dirty="0">
                <a:solidFill>
                  <a:prstClr val="black"/>
                </a:solidFill>
                <a:latin typeface="Calibri"/>
                <a:cs typeface="+mn-cs"/>
              </a:rPr>
              <a:t>documented</a:t>
            </a:r>
          </a:p>
          <a:p>
            <a:pPr marL="417006" indent="-417006" algn="just" defTabSz="3377724" fontAlgn="auto">
              <a:spcBef>
                <a:spcPts val="0"/>
              </a:spcBef>
              <a:spcAft>
                <a:spcPts val="876"/>
              </a:spcAft>
              <a:buFont typeface="Arial" panose="020B0604020202020204" pitchFamily="34" charset="0"/>
              <a:buChar char="•"/>
            </a:pPr>
            <a:r>
              <a:rPr lang="en-ZA" sz="3200" dirty="0">
                <a:solidFill>
                  <a:prstClr val="black"/>
                </a:solidFill>
                <a:latin typeface="Calibri"/>
                <a:cs typeface="+mn-cs"/>
              </a:rPr>
              <a:t>Using the National Health Laboratory Services (NHLS) dataset, we describe the evolution of maternal VL during pregnancy, at delivery and up to 15 months postpartum among WLHIV within the public health sector in South Africa</a:t>
            </a:r>
          </a:p>
          <a:p>
            <a:pPr marL="417006" indent="-417006" algn="just" defTabSz="3377724" fontAlgn="auto">
              <a:spcBef>
                <a:spcPts val="0"/>
              </a:spcBef>
              <a:spcAft>
                <a:spcPts val="876"/>
              </a:spcAft>
              <a:buFont typeface="Arial" panose="020B0604020202020204" pitchFamily="34" charset="0"/>
              <a:buChar char="•"/>
            </a:pPr>
            <a:endParaRPr lang="en-ZA" sz="2190" dirty="0">
              <a:solidFill>
                <a:prstClr val="black"/>
              </a:solidFill>
              <a:latin typeface="Calibri"/>
              <a:cs typeface="+mn-cs"/>
            </a:endParaRPr>
          </a:p>
          <a:p>
            <a:pPr marL="417006" indent="-417006" algn="just" defTabSz="3377724" fontAlgn="auto">
              <a:spcBef>
                <a:spcPts val="0"/>
              </a:spcBef>
              <a:spcAft>
                <a:spcPts val="876"/>
              </a:spcAft>
              <a:buFont typeface="Arial" panose="020B0604020202020204" pitchFamily="34" charset="0"/>
              <a:buChar char="•"/>
            </a:pPr>
            <a:endParaRPr lang="en-ZA" sz="2190" dirty="0">
              <a:solidFill>
                <a:prstClr val="black"/>
              </a:solidFill>
              <a:latin typeface="Calibri"/>
              <a:cs typeface="+mn-cs"/>
            </a:endParaRPr>
          </a:p>
        </p:txBody>
      </p:sp>
      <p:sp>
        <p:nvSpPr>
          <p:cNvPr id="62" name="TextBox 61"/>
          <p:cNvSpPr txBox="1"/>
          <p:nvPr/>
        </p:nvSpPr>
        <p:spPr>
          <a:xfrm>
            <a:off x="227675" y="19856163"/>
            <a:ext cx="20088000" cy="7380000"/>
          </a:xfrm>
          <a:prstGeom prst="rect">
            <a:avLst/>
          </a:prstGeom>
          <a:solidFill>
            <a:schemeClr val="bg1"/>
          </a:solidFill>
        </p:spPr>
        <p:txBody>
          <a:bodyPr wrap="square" lIns="66723" tIns="33362" rIns="66723" bIns="33362" rtlCol="0">
            <a:spAutoFit/>
          </a:bodyPr>
          <a:lstStyle/>
          <a:p>
            <a:pPr algn="ctr" defTabSz="3377724" fontAlgn="auto">
              <a:spcBef>
                <a:spcPts val="0"/>
              </a:spcBef>
              <a:spcAft>
                <a:spcPts val="876"/>
              </a:spcAft>
            </a:pPr>
            <a:r>
              <a:rPr lang="en-ZA" sz="3400" b="1" dirty="0">
                <a:solidFill>
                  <a:prstClr val="black"/>
                </a:solidFill>
                <a:latin typeface="Calibri" panose="020F0502020204030204" pitchFamily="34" charset="0"/>
                <a:cs typeface="Calibri" panose="020F0502020204030204" pitchFamily="34" charset="0"/>
              </a:rPr>
              <a:t>Results</a:t>
            </a:r>
          </a:p>
          <a:p>
            <a:pPr marL="417006" indent="-417006" algn="just" defTabSz="3377724" fontAlgn="auto">
              <a:spcBef>
                <a:spcPts val="0"/>
              </a:spcBef>
              <a:spcAft>
                <a:spcPts val="876"/>
              </a:spcAft>
              <a:buFont typeface="Arial" panose="020B0604020202020204" pitchFamily="34" charset="0"/>
              <a:buChar char="•"/>
            </a:pPr>
            <a:r>
              <a:rPr lang="en-US" sz="3200" dirty="0">
                <a:latin typeface="Calibri" panose="020F0502020204030204" pitchFamily="34" charset="0"/>
                <a:cs typeface="Calibri" panose="020F0502020204030204" pitchFamily="34" charset="0"/>
              </a:rPr>
              <a:t>Among 178 319 pregnant WLHIV, 345 174 HIV VL tests were performed [median=2 (IQR: 2-3) per woman]. At fANC, 85 545 (48</a:t>
            </a:r>
            <a:r>
              <a:rPr lang="en-GB" sz="3200" dirty="0">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0%) women were receiving ART; 88 877 (49</a:t>
            </a:r>
            <a:r>
              <a:rPr lang="en-GB" sz="3200" dirty="0">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8%) were not and 3 897 (2</a:t>
            </a:r>
            <a:r>
              <a:rPr lang="en-GB" sz="3200" dirty="0">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2%) were unknown (Table 1)</a:t>
            </a:r>
          </a:p>
          <a:p>
            <a:pPr marL="417006" indent="-417006" algn="just" defTabSz="3377724" fontAlgn="auto">
              <a:spcBef>
                <a:spcPts val="0"/>
              </a:spcBef>
              <a:spcAft>
                <a:spcPts val="876"/>
              </a:spcAft>
              <a:buFont typeface="Arial" panose="020B0604020202020204" pitchFamily="34" charset="0"/>
              <a:buChar char="•"/>
            </a:pPr>
            <a:r>
              <a:rPr lang="en-US" sz="3200" dirty="0">
                <a:latin typeface="Calibri" panose="020F0502020204030204" pitchFamily="34" charset="0"/>
                <a:cs typeface="Calibri" panose="020F0502020204030204" pitchFamily="34" charset="0"/>
              </a:rPr>
              <a:t>Among women with detectable HIV VL, mean predicted VL at first VL measurement during pregnancy started at 3</a:t>
            </a:r>
            <a:r>
              <a:rPr lang="en-GB" sz="3200" dirty="0">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06 log</a:t>
            </a:r>
            <a:r>
              <a:rPr lang="en-US" sz="3200" baseline="-25000" dirty="0">
                <a:latin typeface="Calibri" panose="020F0502020204030204" pitchFamily="34" charset="0"/>
                <a:cs typeface="Calibri" panose="020F0502020204030204" pitchFamily="34" charset="0"/>
              </a:rPr>
              <a:t>10</a:t>
            </a:r>
            <a:r>
              <a:rPr lang="en-US" sz="3200" dirty="0">
                <a:latin typeface="Calibri" panose="020F0502020204030204" pitchFamily="34" charset="0"/>
                <a:cs typeface="Calibri" panose="020F0502020204030204" pitchFamily="34" charset="0"/>
              </a:rPr>
              <a:t> VL copies/mL [95% CI: 3</a:t>
            </a:r>
            <a:r>
              <a:rPr lang="en-GB" sz="3200" dirty="0">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05-3</a:t>
            </a:r>
            <a:r>
              <a:rPr lang="en-GB" sz="3200" dirty="0">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08] in 47 631/74 066 (64</a:t>
            </a:r>
            <a:r>
              <a:rPr lang="en-GB" sz="3200" dirty="0">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3%) women, decreasing to 2</a:t>
            </a:r>
            <a:r>
              <a:rPr lang="en-GB" sz="3200" dirty="0">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55 [2</a:t>
            </a:r>
            <a:r>
              <a:rPr lang="en-GB" sz="3200" dirty="0">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53-2</a:t>
            </a:r>
            <a:r>
              <a:rPr lang="en-GB" sz="3200" dirty="0">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58] at delivery in 20 773/40 016 (51</a:t>
            </a:r>
            <a:r>
              <a:rPr lang="en-GB" sz="3200" dirty="0">
                <a:latin typeface="Calibri" panose="020F0502020204030204" pitchFamily="34" charset="0"/>
                <a:cs typeface="Calibri" panose="020F0502020204030204" pitchFamily="34" charset="0"/>
              </a:rPr>
              <a:t>·9%) women</a:t>
            </a:r>
            <a:r>
              <a:rPr lang="en-US" sz="3200" dirty="0">
                <a:latin typeface="Calibri" panose="020F0502020204030204" pitchFamily="34" charset="0"/>
                <a:cs typeface="Calibri" panose="020F0502020204030204" pitchFamily="34" charset="0"/>
              </a:rPr>
              <a:t> and 2</a:t>
            </a:r>
            <a:r>
              <a:rPr lang="en-GB" sz="3200" dirty="0">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52 [2</a:t>
            </a:r>
            <a:r>
              <a:rPr lang="en-GB" sz="3200" dirty="0">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51-2</a:t>
            </a:r>
            <a:r>
              <a:rPr lang="en-GB" sz="3200" dirty="0">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54] postpartum in 34 881/72 673 (47.9%) women. Figure 2 shows VL decline during follow-up with increases late postpartum.</a:t>
            </a:r>
          </a:p>
          <a:p>
            <a:pPr marL="417006" indent="-417006" algn="just" defTabSz="3377724" fontAlgn="auto">
              <a:spcBef>
                <a:spcPts val="0"/>
              </a:spcBef>
              <a:spcAft>
                <a:spcPts val="876"/>
              </a:spcAft>
              <a:buFont typeface="Arial" panose="020B0604020202020204" pitchFamily="34" charset="0"/>
              <a:buChar char="•"/>
            </a:pPr>
            <a:r>
              <a:rPr lang="en-US" sz="3200" dirty="0">
                <a:latin typeface="Calibri" panose="020F0502020204030204" pitchFamily="34" charset="0"/>
                <a:cs typeface="Calibri" panose="020F0502020204030204" pitchFamily="34" charset="0"/>
              </a:rPr>
              <a:t>Of 23 904 (32.2%) women with a first HIV VL performed during pregnancy of ≥1 000 copies/mL, 8 980 (37.6%) had a VL &lt;1 000 VL and 7 971 (33.3%) had VL ≥1000 copies/mL after </a:t>
            </a:r>
            <a:r>
              <a:rPr lang="en-ZA" sz="3200" dirty="0">
                <a:latin typeface="Calibri" panose="020F0502020204030204" pitchFamily="34" charset="0"/>
                <a:cs typeface="Calibri" panose="020F0502020204030204" pitchFamily="34" charset="0"/>
              </a:rPr>
              <a:t>3·7 (IQR: 2·6-6·0) months between the two VL measurements,</a:t>
            </a:r>
            <a:r>
              <a:rPr lang="en-US" sz="3200" dirty="0">
                <a:latin typeface="Calibri" panose="020F0502020204030204" pitchFamily="34" charset="0"/>
                <a:cs typeface="Calibri" panose="020F0502020204030204" pitchFamily="34" charset="0"/>
              </a:rPr>
              <a:t> while 6 953 (29.1%) had no follow up VL.</a:t>
            </a:r>
          </a:p>
          <a:p>
            <a:pPr marL="417006" indent="-417006" algn="just" defTabSz="3377724" fontAlgn="auto">
              <a:spcBef>
                <a:spcPts val="0"/>
              </a:spcBef>
              <a:spcAft>
                <a:spcPts val="876"/>
              </a:spcAft>
              <a:buFont typeface="Arial" panose="020B0604020202020204" pitchFamily="34" charset="0"/>
              <a:buChar char="•"/>
            </a:pPr>
            <a:r>
              <a:rPr lang="en-US" sz="3200" dirty="0">
                <a:latin typeface="Calibri" panose="020F0502020204030204" pitchFamily="34" charset="0"/>
                <a:cs typeface="Calibri" panose="020F0502020204030204" pitchFamily="34" charset="0"/>
              </a:rPr>
              <a:t>Proportions of maternal </a:t>
            </a:r>
            <a:r>
              <a:rPr lang="en-US" sz="3200" dirty="0" err="1">
                <a:latin typeface="Calibri" panose="020F0502020204030204" pitchFamily="34" charset="0"/>
                <a:cs typeface="Calibri" panose="020F0502020204030204" pitchFamily="34" charset="0"/>
              </a:rPr>
              <a:t>viraemia</a:t>
            </a:r>
            <a:r>
              <a:rPr lang="en-US" sz="3200" dirty="0">
                <a:latin typeface="Calibri" panose="020F0502020204030204" pitchFamily="34" charset="0"/>
                <a:cs typeface="Calibri" panose="020F0502020204030204" pitchFamily="34" charset="0"/>
              </a:rPr>
              <a:t> at delivery were 36</a:t>
            </a:r>
            <a:r>
              <a:rPr lang="en-GB" sz="3200" dirty="0">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9% and 14</a:t>
            </a:r>
            <a:r>
              <a:rPr lang="en-GB" sz="3200" dirty="0">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3% for VL ≥50 and ≥1000 copies/mL thresholds respectively</a:t>
            </a:r>
          </a:p>
          <a:p>
            <a:pPr marL="417006" indent="-417006" algn="just" defTabSz="3377724" fontAlgn="auto">
              <a:spcBef>
                <a:spcPts val="0"/>
              </a:spcBef>
              <a:spcAft>
                <a:spcPts val="876"/>
              </a:spcAft>
              <a:buFont typeface="Arial" panose="020B0604020202020204" pitchFamily="34" charset="0"/>
              <a:buChar char="•"/>
            </a:pPr>
            <a:r>
              <a:rPr lang="en-US" sz="3200" dirty="0">
                <a:latin typeface="Calibri" panose="020F0502020204030204" pitchFamily="34" charset="0"/>
                <a:cs typeface="Calibri" panose="020F0502020204030204" pitchFamily="34" charset="0"/>
              </a:rPr>
              <a:t>Maternal age ≥25 years, CD4 count  ≥500 and VL &lt;50 copies/mL at baseline predicted HIV VL decline during follow up</a:t>
            </a:r>
            <a:endParaRPr lang="en-ZA" sz="3200" dirty="0">
              <a:latin typeface="Calibri" panose="020F0502020204030204" pitchFamily="34" charset="0"/>
              <a:cs typeface="Calibri" panose="020F0502020204030204" pitchFamily="34" charset="0"/>
            </a:endParaRPr>
          </a:p>
          <a:p>
            <a:pPr marL="417006" indent="-417006" algn="just" defTabSz="3377724" fontAlgn="auto">
              <a:spcBef>
                <a:spcPts val="0"/>
              </a:spcBef>
              <a:spcAft>
                <a:spcPts val="876"/>
              </a:spcAft>
              <a:buFont typeface="Arial" panose="020B0604020202020204" pitchFamily="34" charset="0"/>
              <a:buChar char="•"/>
            </a:pPr>
            <a:endParaRPr lang="en-ZA" sz="2190" dirty="0">
              <a:solidFill>
                <a:prstClr val="black"/>
              </a:solidFill>
              <a:latin typeface="Calibri"/>
              <a:cs typeface="+mn-cs"/>
            </a:endParaRPr>
          </a:p>
        </p:txBody>
      </p:sp>
      <p:sp>
        <p:nvSpPr>
          <p:cNvPr id="66" name="TextBox 65"/>
          <p:cNvSpPr txBox="1"/>
          <p:nvPr/>
        </p:nvSpPr>
        <p:spPr>
          <a:xfrm>
            <a:off x="30998982" y="6887496"/>
            <a:ext cx="11362891" cy="13146477"/>
          </a:xfrm>
          <a:prstGeom prst="rect">
            <a:avLst/>
          </a:prstGeom>
          <a:solidFill>
            <a:schemeClr val="bg1"/>
          </a:solidFill>
        </p:spPr>
        <p:txBody>
          <a:bodyPr wrap="square" rtlCol="0">
            <a:spAutoFit/>
          </a:bodyPr>
          <a:lstStyle/>
          <a:p>
            <a:pPr marL="333756" indent="-333756" algn="just" defTabSz="3377724" fontAlgn="auto">
              <a:spcBef>
                <a:spcPts val="0"/>
              </a:spcBef>
              <a:spcAft>
                <a:spcPts val="0"/>
              </a:spcAft>
              <a:buFont typeface="Arial" panose="020B0604020202020204" pitchFamily="34" charset="0"/>
              <a:buChar char="•"/>
            </a:pPr>
            <a:endParaRPr lang="en-ZA" sz="2190" dirty="0">
              <a:solidFill>
                <a:prstClr val="black"/>
              </a:solidFill>
              <a:latin typeface="Calibri"/>
              <a:cs typeface="+mn-cs"/>
            </a:endParaRPr>
          </a:p>
        </p:txBody>
      </p:sp>
      <p:sp>
        <p:nvSpPr>
          <p:cNvPr id="69" name="TextBox 68"/>
          <p:cNvSpPr txBox="1"/>
          <p:nvPr/>
        </p:nvSpPr>
        <p:spPr>
          <a:xfrm>
            <a:off x="31208686" y="6979289"/>
            <a:ext cx="10943481" cy="806039"/>
          </a:xfrm>
          <a:prstGeom prst="rect">
            <a:avLst/>
          </a:prstGeom>
          <a:noFill/>
        </p:spPr>
        <p:txBody>
          <a:bodyPr wrap="square" lIns="66723" tIns="33362" rIns="66723" bIns="33362" rtlCol="0">
            <a:spAutoFit/>
          </a:bodyPr>
          <a:lstStyle/>
          <a:p>
            <a:pPr defTabSz="3377724" fontAlgn="auto">
              <a:spcBef>
                <a:spcPts val="0"/>
              </a:spcBef>
              <a:spcAft>
                <a:spcPts val="0"/>
              </a:spcAft>
            </a:pPr>
            <a:r>
              <a:rPr lang="en-ZA" b="1" dirty="0">
                <a:solidFill>
                  <a:prstClr val="black"/>
                </a:solidFill>
                <a:latin typeface="Calibri"/>
                <a:cs typeface="+mn-cs"/>
              </a:rPr>
              <a:t>Table 1. Demographic and clinical characteristics of pregnant WLHIV in South Africa, comparison of NHLS CDW dataset 2016 vs. 2017</a:t>
            </a:r>
          </a:p>
        </p:txBody>
      </p:sp>
      <p:sp>
        <p:nvSpPr>
          <p:cNvPr id="76" name="TextBox 75"/>
          <p:cNvSpPr txBox="1"/>
          <p:nvPr/>
        </p:nvSpPr>
        <p:spPr>
          <a:xfrm>
            <a:off x="31040711" y="20219230"/>
            <a:ext cx="10868968" cy="1898326"/>
          </a:xfrm>
          <a:prstGeom prst="rect">
            <a:avLst/>
          </a:prstGeom>
          <a:noFill/>
        </p:spPr>
        <p:txBody>
          <a:bodyPr wrap="square" lIns="66723" tIns="33362" rIns="66723" bIns="33362" rtlCol="0">
            <a:spAutoFit/>
          </a:bodyPr>
          <a:lstStyle/>
          <a:p>
            <a:pPr defTabSz="3377724" fontAlgn="auto">
              <a:spcBef>
                <a:spcPts val="0"/>
              </a:spcBef>
              <a:spcAft>
                <a:spcPts val="0"/>
              </a:spcAft>
            </a:pPr>
            <a:r>
              <a:rPr lang="en-ZA" sz="2000" b="1" baseline="30000" dirty="0"/>
              <a:t>*</a:t>
            </a:r>
            <a:r>
              <a:rPr lang="en-ZA" sz="2000" dirty="0">
                <a:latin typeface="Calibri" panose="020F0502020204030204" pitchFamily="34" charset="0"/>
                <a:cs typeface="Calibri" panose="020F0502020204030204" pitchFamily="34" charset="0"/>
              </a:rPr>
              <a:t>Observed HIV VLs.</a:t>
            </a:r>
            <a:r>
              <a:rPr lang="en-ZA" sz="2000" b="1" dirty="0">
                <a:latin typeface="Calibri" panose="020F0502020204030204" pitchFamily="34" charset="0"/>
                <a:cs typeface="Calibri" panose="020F0502020204030204" pitchFamily="34" charset="0"/>
              </a:rPr>
              <a:t> Abbreviations</a:t>
            </a:r>
            <a:r>
              <a:rPr lang="en-ZA" sz="2000" dirty="0">
                <a:latin typeface="Calibri" panose="020F0502020204030204" pitchFamily="34" charset="0"/>
                <a:cs typeface="Calibri" panose="020F0502020204030204" pitchFamily="34" charset="0"/>
              </a:rPr>
              <a:t>: </a:t>
            </a:r>
            <a:r>
              <a:rPr lang="en-ZA" sz="2000" dirty="0">
                <a:solidFill>
                  <a:prstClr val="black"/>
                </a:solidFill>
                <a:latin typeface="Calibri"/>
              </a:rPr>
              <a:t>: NHLS CDW National Health Laboratory Services’ Corporate Data Warehouse; </a:t>
            </a:r>
            <a:r>
              <a:rPr lang="en-ZA" sz="2000" dirty="0" err="1">
                <a:latin typeface="Calibri" panose="020F0502020204030204" pitchFamily="34" charset="0"/>
                <a:cs typeface="Calibri" panose="020F0502020204030204" pitchFamily="34" charset="0"/>
              </a:rPr>
              <a:t>fANC</a:t>
            </a:r>
            <a:r>
              <a:rPr lang="en-ZA" sz="2000" dirty="0">
                <a:latin typeface="Calibri" panose="020F0502020204030204" pitchFamily="34" charset="0"/>
                <a:cs typeface="Calibri" panose="020F0502020204030204" pitchFamily="34" charset="0"/>
              </a:rPr>
              <a:t> first antenatal care visit; IQR interquartile range; ART antiretroviral therapy; PCR polymerase chain reaction; HCG human chorionic gonadotropin.  VL viral load; cps/mL copies per millilitre; </a:t>
            </a:r>
            <a:r>
              <a:rPr lang="en-ZA" sz="2000" baseline="30000" dirty="0">
                <a:latin typeface="Calibri" panose="020F0502020204030204" pitchFamily="34" charset="0"/>
                <a:cs typeface="Calibri" panose="020F0502020204030204" pitchFamily="34" charset="0"/>
              </a:rPr>
              <a:t>†</a:t>
            </a:r>
            <a:r>
              <a:rPr lang="en-ZA" sz="2000" dirty="0">
                <a:latin typeface="Calibri" panose="020F0502020204030204" pitchFamily="34" charset="0"/>
                <a:cs typeface="Calibri" panose="020F0502020204030204" pitchFamily="34" charset="0"/>
              </a:rPr>
              <a:t>Comorbidities defined by positive test for at least one of the following conditions: syphilis, poor kidney function or tuberculosis; LDL lower than detectable limit</a:t>
            </a:r>
            <a:r>
              <a:rPr lang="en-ZA" sz="2000" dirty="0"/>
              <a:t>.</a:t>
            </a:r>
          </a:p>
          <a:p>
            <a:pPr defTabSz="3377724" fontAlgn="auto">
              <a:spcBef>
                <a:spcPts val="0"/>
              </a:spcBef>
              <a:spcAft>
                <a:spcPts val="0"/>
              </a:spcAft>
            </a:pPr>
            <a:endParaRPr lang="en-ZA" sz="1898" b="1" dirty="0">
              <a:solidFill>
                <a:prstClr val="black"/>
              </a:solidFill>
              <a:latin typeface="Calibri"/>
              <a:cs typeface="+mn-cs"/>
            </a:endParaRPr>
          </a:p>
        </p:txBody>
      </p:sp>
      <p:sp>
        <p:nvSpPr>
          <p:cNvPr id="2" name="TextBox 1"/>
          <p:cNvSpPr txBox="1"/>
          <p:nvPr/>
        </p:nvSpPr>
        <p:spPr>
          <a:xfrm>
            <a:off x="11046432" y="27410321"/>
            <a:ext cx="184731" cy="361959"/>
          </a:xfrm>
          <a:prstGeom prst="rect">
            <a:avLst/>
          </a:prstGeom>
          <a:noFill/>
        </p:spPr>
        <p:txBody>
          <a:bodyPr wrap="none" rtlCol="0">
            <a:spAutoFit/>
          </a:bodyPr>
          <a:lstStyle/>
          <a:p>
            <a:endParaRPr lang="en-ZA" sz="1752" dirty="0"/>
          </a:p>
        </p:txBody>
      </p:sp>
      <p:sp>
        <p:nvSpPr>
          <p:cNvPr id="31" name="TextBox 30"/>
          <p:cNvSpPr txBox="1"/>
          <p:nvPr/>
        </p:nvSpPr>
        <p:spPr>
          <a:xfrm>
            <a:off x="20817456" y="20489736"/>
            <a:ext cx="9501786" cy="1421592"/>
          </a:xfrm>
          <a:prstGeom prst="rect">
            <a:avLst/>
          </a:prstGeom>
          <a:noFill/>
        </p:spPr>
        <p:txBody>
          <a:bodyPr wrap="square" lIns="66723" tIns="33362" rIns="66723" bIns="33362" rtlCol="0">
            <a:spAutoFit/>
          </a:bodyPr>
          <a:lstStyle/>
          <a:p>
            <a:pPr defTabSz="3377724" fontAlgn="auto">
              <a:spcBef>
                <a:spcPts val="0"/>
              </a:spcBef>
              <a:spcAft>
                <a:spcPts val="0"/>
              </a:spcAft>
            </a:pPr>
            <a:r>
              <a:rPr lang="en-ZA" b="1" dirty="0">
                <a:solidFill>
                  <a:prstClr val="black"/>
                </a:solidFill>
                <a:latin typeface="Calibri"/>
                <a:cs typeface="+mn-cs"/>
              </a:rPr>
              <a:t>Figure 1. Criteria for identifying HIV Viral Load tests performed on pregnant women living with HIV, in the NHLS CDW between 1 January 2016-31 December 2017</a:t>
            </a:r>
          </a:p>
          <a:p>
            <a:pPr defTabSz="3377724" fontAlgn="auto">
              <a:spcBef>
                <a:spcPts val="0"/>
              </a:spcBef>
              <a:spcAft>
                <a:spcPts val="0"/>
              </a:spcAft>
            </a:pPr>
            <a:r>
              <a:rPr lang="en-ZA" sz="1600" dirty="0">
                <a:solidFill>
                  <a:prstClr val="black"/>
                </a:solidFill>
                <a:latin typeface="Calibri"/>
                <a:cs typeface="+mn-cs"/>
              </a:rPr>
              <a:t> </a:t>
            </a:r>
          </a:p>
        </p:txBody>
      </p:sp>
      <p:sp>
        <p:nvSpPr>
          <p:cNvPr id="4" name="TextBox 3"/>
          <p:cNvSpPr txBox="1"/>
          <p:nvPr/>
        </p:nvSpPr>
        <p:spPr>
          <a:xfrm>
            <a:off x="194720" y="30751886"/>
            <a:ext cx="42167153" cy="1188000"/>
          </a:xfrm>
          <a:prstGeom prst="rect">
            <a:avLst/>
          </a:prstGeom>
          <a:solidFill>
            <a:schemeClr val="bg1"/>
          </a:solidFill>
          <a:ln>
            <a:solidFill>
              <a:schemeClr val="bg1">
                <a:lumMod val="65000"/>
              </a:schemeClr>
            </a:solidFill>
          </a:ln>
        </p:spPr>
        <p:txBody>
          <a:bodyPr wrap="square" rtlCol="0">
            <a:spAutoFit/>
          </a:bodyPr>
          <a:lstStyle/>
          <a:p>
            <a:pPr algn="ctr"/>
            <a:r>
              <a:rPr lang="en-ZA" sz="3400" b="1" dirty="0">
                <a:solidFill>
                  <a:prstClr val="black"/>
                </a:solidFill>
                <a:latin typeface="Calibri"/>
              </a:rPr>
              <a:t>Acknowledgement</a:t>
            </a:r>
            <a:r>
              <a:rPr lang="en-ZA" sz="3200" b="1" dirty="0">
                <a:solidFill>
                  <a:prstClr val="black"/>
                </a:solidFill>
                <a:latin typeface="Calibri"/>
              </a:rPr>
              <a:t>s</a:t>
            </a:r>
          </a:p>
          <a:p>
            <a:pPr algn="ctr"/>
            <a:r>
              <a:rPr lang="en-ZA" sz="3200" dirty="0">
                <a:solidFill>
                  <a:prstClr val="black"/>
                </a:solidFill>
                <a:latin typeface="Calibri"/>
              </a:rPr>
              <a:t>The authors acknowledge Dr Trevor Bell and Mrs Sue Candy from the NHLS CDW for providing laboratory test data and the ELMA Foundation for financial support</a:t>
            </a:r>
            <a:r>
              <a:rPr lang="en-ZA" sz="1800" dirty="0">
                <a:solidFill>
                  <a:prstClr val="black"/>
                </a:solidFill>
                <a:latin typeface="Calibri"/>
              </a:rPr>
              <a:t>.</a:t>
            </a:r>
          </a:p>
          <a:p>
            <a:endParaRPr lang="en-ZA" sz="1752" dirty="0"/>
          </a:p>
        </p:txBody>
      </p:sp>
      <p:sp>
        <p:nvSpPr>
          <p:cNvPr id="5" name="TextBox 4"/>
          <p:cNvSpPr txBox="1"/>
          <p:nvPr/>
        </p:nvSpPr>
        <p:spPr>
          <a:xfrm>
            <a:off x="20576330" y="29676402"/>
            <a:ext cx="22207092" cy="830997"/>
          </a:xfrm>
          <a:prstGeom prst="rect">
            <a:avLst/>
          </a:prstGeom>
          <a:noFill/>
          <a:ln>
            <a:solidFill>
              <a:schemeClr val="bg1">
                <a:lumMod val="65000"/>
              </a:schemeClr>
            </a:solidFill>
          </a:ln>
        </p:spPr>
        <p:txBody>
          <a:bodyPr wrap="square" rtlCol="0">
            <a:spAutoFit/>
          </a:bodyPr>
          <a:lstStyle/>
          <a:p>
            <a:r>
              <a:rPr lang="en-ZA" b="1" dirty="0">
                <a:latin typeface="Calibri" panose="020F0502020204030204" pitchFamily="34" charset="0"/>
                <a:cs typeface="Calibri" panose="020F0502020204030204" pitchFamily="34" charset="0"/>
              </a:rPr>
              <a:t>Figure 2: Viral load decline over time by ART status at first antenatal visit (A) Overall; Number of HIV VL measurements= 338 688, Log10 HIV VLs of observed HIV VLs that were lower than detectable limit of assay were assigned a value of zero (B) Among women with quantifiable VL, number of HIV VL measurements= 192 140.</a:t>
            </a:r>
          </a:p>
        </p:txBody>
      </p:sp>
      <p:pic>
        <p:nvPicPr>
          <p:cNvPr id="8" name="Picture 7"/>
          <p:cNvPicPr>
            <a:picLocks noChangeAspect="1"/>
          </p:cNvPicPr>
          <p:nvPr/>
        </p:nvPicPr>
        <p:blipFill>
          <a:blip r:embed="rId6"/>
          <a:stretch>
            <a:fillRect/>
          </a:stretch>
        </p:blipFill>
        <p:spPr>
          <a:xfrm>
            <a:off x="9129968" y="523783"/>
            <a:ext cx="4115826" cy="1620000"/>
          </a:xfrm>
          <a:prstGeom prst="rect">
            <a:avLst/>
          </a:prstGeom>
        </p:spPr>
      </p:pic>
      <p:pic>
        <p:nvPicPr>
          <p:cNvPr id="38" name="Picture 37"/>
          <p:cNvPicPr>
            <a:picLocks noChangeAspect="1"/>
          </p:cNvPicPr>
          <p:nvPr/>
        </p:nvPicPr>
        <p:blipFill>
          <a:blip r:embed="rId7"/>
          <a:stretch>
            <a:fillRect/>
          </a:stretch>
        </p:blipFill>
        <p:spPr>
          <a:xfrm>
            <a:off x="31935367" y="673819"/>
            <a:ext cx="1471246" cy="1839974"/>
          </a:xfrm>
          <a:prstGeom prst="rect">
            <a:avLst/>
          </a:prstGeom>
        </p:spPr>
      </p:pic>
      <p:pic>
        <p:nvPicPr>
          <p:cNvPr id="3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68845" y="322512"/>
            <a:ext cx="2376264" cy="2376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9"/>
          <a:stretch>
            <a:fillRect/>
          </a:stretch>
        </p:blipFill>
        <p:spPr>
          <a:xfrm>
            <a:off x="37952740" y="394520"/>
            <a:ext cx="3196800" cy="1842520"/>
          </a:xfrm>
          <a:prstGeom prst="rect">
            <a:avLst/>
          </a:prstGeom>
        </p:spPr>
      </p:pic>
      <p:sp>
        <p:nvSpPr>
          <p:cNvPr id="44" name="TextBox 43"/>
          <p:cNvSpPr txBox="1"/>
          <p:nvPr/>
        </p:nvSpPr>
        <p:spPr>
          <a:xfrm>
            <a:off x="37891713" y="2122712"/>
            <a:ext cx="4694729" cy="712712"/>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defPPr>
              <a:defRPr lang="en-US"/>
            </a:defPPr>
            <a:lvl1pPr algn="ctr" eaLnBrk="0" hangingPunct="0">
              <a:defRPr sz="4000" b="1">
                <a:solidFill>
                  <a:schemeClr val="lt1"/>
                </a:solidFill>
                <a:latin typeface="Arial" pitchFamily="34" charset="0"/>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n-ZA" sz="3200" dirty="0">
                <a:solidFill>
                  <a:schemeClr val="tx1"/>
                </a:solidFill>
              </a:rPr>
              <a:t> PEB0281</a:t>
            </a:r>
            <a:endParaRPr lang="en-GB" sz="3200" dirty="0">
              <a:solidFill>
                <a:schemeClr val="tx1"/>
              </a:solidFill>
            </a:endParaRPr>
          </a:p>
        </p:txBody>
      </p:sp>
      <p:sp>
        <p:nvSpPr>
          <p:cNvPr id="11" name="Rectangle 10"/>
          <p:cNvSpPr/>
          <p:nvPr/>
        </p:nvSpPr>
        <p:spPr>
          <a:xfrm>
            <a:off x="203256" y="12237973"/>
            <a:ext cx="20088000" cy="7416000"/>
          </a:xfrm>
          <a:prstGeom prst="rect">
            <a:avLst/>
          </a:prstGeom>
          <a:solidFill>
            <a:schemeClr val="bg1"/>
          </a:solidFill>
        </p:spPr>
        <p:txBody>
          <a:bodyPr wrap="square">
            <a:spAutoFit/>
          </a:bodyPr>
          <a:lstStyle/>
          <a:p>
            <a:pPr algn="ctr">
              <a:lnSpc>
                <a:spcPct val="150000"/>
              </a:lnSpc>
              <a:spcAft>
                <a:spcPts val="1000"/>
              </a:spcAft>
            </a:pPr>
            <a:r>
              <a:rPr lang="en-ZA" sz="3400" b="1" dirty="0">
                <a:latin typeface="Calibri" panose="020F0502020204030204" pitchFamily="34" charset="0"/>
                <a:ea typeface="Calibri" panose="020F0502020204030204" pitchFamily="34" charset="0"/>
                <a:cs typeface="Times New Roman" panose="02020603050405020304" pitchFamily="18" charset="0"/>
              </a:rPr>
              <a:t>Methods</a:t>
            </a:r>
          </a:p>
          <a:p>
            <a:pPr marL="457200" indent="-457200" algn="just">
              <a:spcAft>
                <a:spcPts val="1000"/>
              </a:spcAft>
              <a:buFont typeface="Arial" panose="020B0604020202020204" pitchFamily="34" charset="0"/>
              <a:buChar char="•"/>
            </a:pPr>
            <a:r>
              <a:rPr lang="en-US" sz="3200" dirty="0">
                <a:latin typeface="Calibri" panose="020F0502020204030204" pitchFamily="34" charset="0"/>
                <a:cs typeface="Calibri" panose="020F0502020204030204" pitchFamily="34" charset="0"/>
              </a:rPr>
              <a:t>HIV VLs and pregnancy-related tests performed between January 2016-December 2017 from the NHLS’ Corporate Data Warehouse (CDW) were used to create a synthetic cohort of pregnant WLHIV aged 15-49 years as described in  Figure 1</a:t>
            </a:r>
          </a:p>
          <a:p>
            <a:pPr marL="457200" indent="-457200" algn="just">
              <a:spcAft>
                <a:spcPts val="1000"/>
              </a:spcAft>
              <a:buFont typeface="Arial" panose="020B0604020202020204" pitchFamily="34" charset="0"/>
              <a:buChar char="•"/>
            </a:pPr>
            <a:r>
              <a:rPr lang="en-ZA" sz="3200" dirty="0">
                <a:latin typeface="Calibri" panose="020F0502020204030204" pitchFamily="34" charset="0"/>
                <a:cs typeface="Calibri" panose="020F0502020204030204" pitchFamily="34" charset="0"/>
              </a:rPr>
              <a:t>Syphilis screening, in conjunction with ward type and/or post-pregnancy cervical screening and/or birth HIV PCR and/or positive β-</a:t>
            </a:r>
            <a:r>
              <a:rPr lang="en-ZA" sz="3200" dirty="0" err="1">
                <a:latin typeface="Calibri" panose="020F0502020204030204" pitchFamily="34" charset="0"/>
                <a:cs typeface="Calibri" panose="020F0502020204030204" pitchFamily="34" charset="0"/>
              </a:rPr>
              <a:t>hCG</a:t>
            </a:r>
            <a:r>
              <a:rPr lang="en-ZA" sz="3200" dirty="0">
                <a:latin typeface="Calibri" panose="020F0502020204030204" pitchFamily="34" charset="0"/>
                <a:cs typeface="Calibri" panose="020F0502020204030204" pitchFamily="34" charset="0"/>
              </a:rPr>
              <a:t>, was used as a proxy for pregnancy</a:t>
            </a:r>
          </a:p>
          <a:p>
            <a:pPr marL="457200" indent="-457200" algn="just">
              <a:spcAft>
                <a:spcPts val="1000"/>
              </a:spcAft>
              <a:buFont typeface="Arial" panose="020B0604020202020204" pitchFamily="34" charset="0"/>
              <a:buChar char="•"/>
            </a:pPr>
            <a:r>
              <a:rPr lang="en-ZA" sz="3200" dirty="0">
                <a:latin typeface="Calibri" panose="020F0502020204030204" pitchFamily="34" charset="0"/>
                <a:cs typeface="Calibri" panose="020F0502020204030204" pitchFamily="34" charset="0"/>
              </a:rPr>
              <a:t>Syphilis screening was assumed to occur at </a:t>
            </a:r>
            <a:r>
              <a:rPr lang="en-US" sz="3200" dirty="0">
                <a:latin typeface="Calibri" panose="020F0502020204030204" pitchFamily="34" charset="0"/>
                <a:cs typeface="Calibri" panose="020F0502020204030204" pitchFamily="34" charset="0"/>
              </a:rPr>
              <a:t>first antenatal care visit (fANC)</a:t>
            </a:r>
            <a:endParaRPr lang="en-ZA" sz="3200" dirty="0">
              <a:latin typeface="Calibri" panose="020F0502020204030204" pitchFamily="34" charset="0"/>
              <a:cs typeface="Calibri" panose="020F0502020204030204" pitchFamily="34" charset="0"/>
            </a:endParaRPr>
          </a:p>
          <a:p>
            <a:pPr marL="457200" indent="-457200" algn="just">
              <a:spcAft>
                <a:spcPts val="1000"/>
              </a:spcAft>
              <a:buFont typeface="Arial" panose="020B0604020202020204" pitchFamily="34" charset="0"/>
              <a:buChar char="•"/>
            </a:pPr>
            <a:r>
              <a:rPr lang="en-US" sz="3200" dirty="0">
                <a:latin typeface="Calibri" panose="020F0502020204030204" pitchFamily="34" charset="0"/>
                <a:cs typeface="Calibri" panose="020F0502020204030204" pitchFamily="34" charset="0"/>
              </a:rPr>
              <a:t>Cohort entry was at fANC and follow-up was up to 15 months from the estimated date of delivery</a:t>
            </a:r>
          </a:p>
          <a:p>
            <a:pPr marL="457200" indent="-457200" algn="just">
              <a:spcAft>
                <a:spcPts val="1000"/>
              </a:spcAft>
              <a:buFont typeface="Arial" panose="020B0604020202020204" pitchFamily="34" charset="0"/>
              <a:buChar char="•"/>
            </a:pPr>
            <a:r>
              <a:rPr lang="en-ZA" sz="3200" dirty="0">
                <a:latin typeface="Calibri" panose="020F0502020204030204" pitchFamily="34" charset="0"/>
                <a:cs typeface="Calibri" panose="020F0502020204030204" pitchFamily="34" charset="0"/>
              </a:rPr>
              <a:t>Laboratory testing patterns prescribed by national HIV treatment guidelines determined ART status at fANC</a:t>
            </a:r>
          </a:p>
          <a:p>
            <a:pPr marL="457200" indent="-457200" algn="just">
              <a:spcAft>
                <a:spcPts val="1000"/>
              </a:spcAft>
              <a:buFont typeface="Arial" panose="020B0604020202020204" pitchFamily="34" charset="0"/>
              <a:buChar char="•"/>
            </a:pPr>
            <a:r>
              <a:rPr lang="en-US" sz="3200" dirty="0">
                <a:latin typeface="Calibri" panose="020F0502020204030204" pitchFamily="34" charset="0"/>
                <a:cs typeface="Calibri" panose="020F0502020204030204" pitchFamily="34" charset="0"/>
              </a:rPr>
              <a:t>VL changes during follow-up were described using fractional polynomial models and proportions of </a:t>
            </a:r>
            <a:r>
              <a:rPr lang="en-US" sz="3200" dirty="0" err="1">
                <a:latin typeface="Calibri" panose="020F0502020204030204" pitchFamily="34" charset="0"/>
                <a:cs typeface="Calibri" panose="020F0502020204030204" pitchFamily="34" charset="0"/>
              </a:rPr>
              <a:t>viraemic</a:t>
            </a:r>
            <a:r>
              <a:rPr lang="en-US" sz="3200" dirty="0">
                <a:latin typeface="Calibri" panose="020F0502020204030204" pitchFamily="34" charset="0"/>
                <a:cs typeface="Calibri" panose="020F0502020204030204" pitchFamily="34" charset="0"/>
              </a:rPr>
              <a:t> women at different time-points were calculated</a:t>
            </a:r>
          </a:p>
          <a:p>
            <a:pPr marL="457200" indent="-457200" algn="just">
              <a:spcAft>
                <a:spcPts val="1000"/>
              </a:spcAft>
              <a:buFont typeface="Arial" panose="020B0604020202020204" pitchFamily="34" charset="0"/>
              <a:buChar char="•"/>
            </a:pPr>
            <a:r>
              <a:rPr lang="en-ZA" sz="3200" dirty="0">
                <a:latin typeface="Calibri" panose="020F0502020204030204" pitchFamily="34" charset="0"/>
                <a:cs typeface="Calibri" panose="020F0502020204030204" pitchFamily="34" charset="0"/>
              </a:rPr>
              <a:t>Piecewise linear regression models determined factors associated with VL decline </a:t>
            </a:r>
            <a:r>
              <a:rPr lang="en-US" sz="3200" dirty="0">
                <a:latin typeface="Calibri" panose="020F0502020204030204" pitchFamily="34" charset="0"/>
                <a:cs typeface="Calibri" panose="020F0502020204030204" pitchFamily="34" charset="0"/>
              </a:rPr>
              <a:t>during follow-up </a:t>
            </a:r>
            <a:endParaRPr lang="en-ZA" sz="3200" dirty="0">
              <a:latin typeface="Calibri" panose="020F0502020204030204" pitchFamily="34" charset="0"/>
              <a:cs typeface="Calibri" panose="020F0502020204030204" pitchFamily="34" charset="0"/>
            </a:endParaRPr>
          </a:p>
        </p:txBody>
      </p:sp>
      <p:sp>
        <p:nvSpPr>
          <p:cNvPr id="13" name="Rectangle 12"/>
          <p:cNvSpPr/>
          <p:nvPr/>
        </p:nvSpPr>
        <p:spPr>
          <a:xfrm>
            <a:off x="216427" y="27488863"/>
            <a:ext cx="20088000" cy="3077766"/>
          </a:xfrm>
          <a:prstGeom prst="rect">
            <a:avLst/>
          </a:prstGeom>
          <a:solidFill>
            <a:schemeClr val="bg1"/>
          </a:solidFill>
        </p:spPr>
        <p:txBody>
          <a:bodyPr wrap="square">
            <a:spAutoFit/>
          </a:bodyPr>
          <a:lstStyle/>
          <a:p>
            <a:pPr algn="ctr"/>
            <a:r>
              <a:rPr lang="en-ZA" sz="3400" b="1" dirty="0">
                <a:solidFill>
                  <a:prstClr val="black"/>
                </a:solidFill>
                <a:latin typeface="Calibri"/>
                <a:cs typeface="+mn-cs"/>
              </a:rPr>
              <a:t>Conclusion</a:t>
            </a:r>
          </a:p>
          <a:p>
            <a:pPr marL="457200" indent="-457200">
              <a:buFont typeface="Arial" panose="020B0604020202020204" pitchFamily="34" charset="0"/>
              <a:buChar char="•"/>
            </a:pPr>
            <a:r>
              <a:rPr lang="en-ZA" sz="3200" dirty="0">
                <a:solidFill>
                  <a:prstClr val="black"/>
                </a:solidFill>
                <a:latin typeface="Calibri"/>
                <a:cs typeface="+mn-cs"/>
              </a:rPr>
              <a:t>Despite high ART coverage during pregnancy, only 63% of pregnant WLHIV reached VL &lt;50 copies/mL by time of delivery</a:t>
            </a:r>
          </a:p>
          <a:p>
            <a:pPr marL="457200" indent="-457200">
              <a:buFont typeface="Arial" panose="020B0604020202020204" pitchFamily="34" charset="0"/>
              <a:buChar char="•"/>
            </a:pPr>
            <a:r>
              <a:rPr lang="en-ZA" sz="3200" dirty="0">
                <a:solidFill>
                  <a:prstClr val="black"/>
                </a:solidFill>
                <a:latin typeface="Calibri"/>
                <a:cs typeface="+mn-cs"/>
              </a:rPr>
              <a:t>A third of maternal VL </a:t>
            </a:r>
            <a:r>
              <a:rPr lang="en-US" sz="3200" dirty="0">
                <a:latin typeface="Calibri" panose="020F0502020204030204" pitchFamily="34" charset="0"/>
                <a:cs typeface="Calibri" panose="020F0502020204030204" pitchFamily="34" charset="0"/>
              </a:rPr>
              <a:t>≥1 000 copies/mL requiring intervention at first HIV VL measurement during pregnancy were not acted upon</a:t>
            </a:r>
            <a:endParaRPr lang="en-ZA" sz="3200" dirty="0">
              <a:solidFill>
                <a:prstClr val="black"/>
              </a:solidFill>
              <a:latin typeface="Calibri"/>
              <a:cs typeface="+mn-cs"/>
            </a:endParaRPr>
          </a:p>
          <a:p>
            <a:pPr marL="457200" indent="-457200">
              <a:buFont typeface="Arial" panose="020B0604020202020204" pitchFamily="34" charset="0"/>
              <a:buChar char="•"/>
            </a:pPr>
            <a:r>
              <a:rPr lang="en-ZA" sz="3200" dirty="0">
                <a:solidFill>
                  <a:prstClr val="black"/>
                </a:solidFill>
                <a:latin typeface="Calibri"/>
                <a:cs typeface="+mn-cs"/>
              </a:rPr>
              <a:t>Findings  underscore the need for closer VL monitoring in pregnancy and postpartum periods to achieve </a:t>
            </a:r>
            <a:r>
              <a:rPr lang="en-ZA" sz="3200" dirty="0" err="1">
                <a:solidFill>
                  <a:prstClr val="black"/>
                </a:solidFill>
                <a:latin typeface="Calibri"/>
                <a:cs typeface="+mn-cs"/>
              </a:rPr>
              <a:t>eMTCT</a:t>
            </a:r>
            <a:endParaRPr lang="en-ZA" sz="3200" dirty="0"/>
          </a:p>
        </p:txBody>
      </p:sp>
      <p:pic>
        <p:nvPicPr>
          <p:cNvPr id="16" name="Picture 15"/>
          <p:cNvPicPr>
            <a:picLocks noChangeAspect="1"/>
          </p:cNvPicPr>
          <p:nvPr/>
        </p:nvPicPr>
        <p:blipFill>
          <a:blip r:embed="rId10"/>
          <a:stretch>
            <a:fillRect/>
          </a:stretch>
        </p:blipFill>
        <p:spPr>
          <a:xfrm>
            <a:off x="20817456" y="6887496"/>
            <a:ext cx="9862486" cy="13242147"/>
          </a:xfrm>
          <a:prstGeom prst="rect">
            <a:avLst/>
          </a:prstGeom>
        </p:spPr>
      </p:pic>
      <p:pic>
        <p:nvPicPr>
          <p:cNvPr id="21" name="Picture 20"/>
          <p:cNvPicPr>
            <a:picLocks noChangeAspect="1"/>
          </p:cNvPicPr>
          <p:nvPr/>
        </p:nvPicPr>
        <p:blipFill rotWithShape="1">
          <a:blip r:embed="rId11"/>
          <a:srcRect b="2607"/>
          <a:stretch/>
        </p:blipFill>
        <p:spPr>
          <a:xfrm>
            <a:off x="32234356" y="7959876"/>
            <a:ext cx="8481678" cy="12074097"/>
          </a:xfrm>
          <a:prstGeom prst="rect">
            <a:avLst/>
          </a:prstGeom>
        </p:spPr>
      </p:pic>
      <p:pic>
        <p:nvPicPr>
          <p:cNvPr id="10" name="Picture 9"/>
          <p:cNvPicPr>
            <a:picLocks noChangeAspect="1"/>
          </p:cNvPicPr>
          <p:nvPr/>
        </p:nvPicPr>
        <p:blipFill rotWithShape="1">
          <a:blip r:embed="rId12"/>
          <a:srcRect l="1077" t="2113" r="1023" b="1657"/>
          <a:stretch/>
        </p:blipFill>
        <p:spPr>
          <a:xfrm>
            <a:off x="20649704" y="22091309"/>
            <a:ext cx="10872744" cy="7405112"/>
          </a:xfrm>
          <a:prstGeom prst="rect">
            <a:avLst/>
          </a:prstGeom>
          <a:ln w="3175">
            <a:solidFill>
              <a:schemeClr val="tx1">
                <a:lumMod val="50000"/>
                <a:lumOff val="50000"/>
              </a:schemeClr>
            </a:solidFill>
          </a:ln>
        </p:spPr>
      </p:pic>
      <p:pic>
        <p:nvPicPr>
          <p:cNvPr id="14" name="Picture 13"/>
          <p:cNvPicPr>
            <a:picLocks noChangeAspect="1"/>
          </p:cNvPicPr>
          <p:nvPr/>
        </p:nvPicPr>
        <p:blipFill rotWithShape="1">
          <a:blip r:embed="rId13"/>
          <a:srcRect l="707" t="1500" r="916" b="2502"/>
          <a:stretch/>
        </p:blipFill>
        <p:spPr>
          <a:xfrm>
            <a:off x="31488286" y="22091309"/>
            <a:ext cx="10945496" cy="7405112"/>
          </a:xfrm>
          <a:prstGeom prst="rect">
            <a:avLst/>
          </a:prstGeom>
          <a:ln w="3175">
            <a:solidFill>
              <a:schemeClr val="tx1">
                <a:lumMod val="50000"/>
                <a:lumOff val="50000"/>
              </a:schemeClr>
            </a:solidFill>
          </a:ln>
        </p:spPr>
      </p:pic>
      <p:pic>
        <p:nvPicPr>
          <p:cNvPr id="3" name="Moyo et a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481231" y="3364793"/>
            <a:ext cx="1138798" cy="11387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148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0</TotalTime>
  <Words>1005</Words>
  <Application>Microsoft Office PowerPoint</Application>
  <PresentationFormat>Benutzerdefiniert</PresentationFormat>
  <Paragraphs>45</Paragraphs>
  <Slides>1</Slides>
  <Notes>0</Notes>
  <HiddenSlides>0</HiddenSlides>
  <MMClips>1</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vt:i4>
      </vt:variant>
    </vt:vector>
  </HeadingPairs>
  <TitlesOfParts>
    <vt:vector size="9" baseType="lpstr">
      <vt:lpstr>Arial</vt:lpstr>
      <vt:lpstr>Calibri</vt:lpstr>
      <vt:lpstr>Candara</vt:lpstr>
      <vt:lpstr>Franklin Gothic Book</vt:lpstr>
      <vt:lpstr>Perpetua</vt:lpstr>
      <vt:lpstr>Times New Roman</vt:lpstr>
      <vt:lpstr>Wingdings 2</vt:lpstr>
      <vt:lpstr>Equity</vt:lpstr>
      <vt:lpstr>PowerPoint-Präsentation</vt:lpstr>
    </vt:vector>
  </TitlesOfParts>
  <Company>UNSW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Medical Illustration Unit</dc:creator>
  <cp:lastModifiedBy>Alexander Leb</cp:lastModifiedBy>
  <cp:revision>794</cp:revision>
  <cp:lastPrinted>2020-06-19T12:11:46Z</cp:lastPrinted>
  <dcterms:created xsi:type="dcterms:W3CDTF">1997-10-24T05:44:18Z</dcterms:created>
  <dcterms:modified xsi:type="dcterms:W3CDTF">2020-07-01T08:37:59Z</dcterms:modified>
</cp:coreProperties>
</file>